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320" r:id="rId6"/>
    <p:sldId id="317" r:id="rId7"/>
    <p:sldId id="313" r:id="rId8"/>
    <p:sldId id="314" r:id="rId9"/>
    <p:sldId id="318" r:id="rId10"/>
    <p:sldId id="322" r:id="rId11"/>
    <p:sldId id="316" r:id="rId12"/>
    <p:sldId id="323" r:id="rId13"/>
    <p:sldId id="261" r:id="rId14"/>
  </p:sldIdLst>
  <p:sldSz cx="9144000" cy="5143500" type="screen16x9"/>
  <p:notesSz cx="6858000" cy="9144000"/>
  <p:embeddedFontLst>
    <p:embeddedFont>
      <p:font typeface="Arimo" panose="020B0604020202020204" pitchFamily="34" charset="0"/>
      <p:regular r:id="rId16"/>
      <p:bold r:id="rId17"/>
      <p:italic r:id="rId18"/>
      <p:boldItalic r:id="rId19"/>
    </p:embeddedFont>
    <p:embeddedFont>
      <p:font typeface="Congenial Black" panose="020F0502020204030204" pitchFamily="34" charset="0"/>
      <p:bold r:id="rId20"/>
      <p:italic r:id="rId21"/>
      <p:boldItalic r:id="rId22"/>
    </p:embeddedFont>
    <p:embeddedFont>
      <p:font typeface="Congenial Light" panose="020F0302020204030204" pitchFamily="34" charset="0"/>
      <p:regular r:id="rId23"/>
      <p:italic r:id="rId24"/>
    </p:embeddedFont>
    <p:embeddedFont>
      <p:font typeface="Congenial SemiBold" panose="020F0502020204030204" pitchFamily="34" charset="0"/>
      <p:regular r:id="rId25"/>
      <p:bold r:id="rId26"/>
      <p:italic r:id="rId27"/>
      <p:boldItalic r:id="rId28"/>
    </p:embeddedFont>
    <p:embeddedFont>
      <p:font typeface="Montserrat Semi-Bold" panose="020B0604020202020204" pitchFamily="34" charset="0"/>
      <p:regular r:id="rId29"/>
    </p:embeddedFont>
    <p:embeddedFont>
      <p:font typeface="Zen Dots" pitchFamily="2" charset="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26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2380468-0704-4EBE-8FCD-5043EF486411}">
  <a:tblStyle styleId="{E2380468-0704-4EBE-8FCD-5043EF4864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14" autoAdjust="0"/>
    <p:restoredTop sz="95033" autoAdjust="0"/>
  </p:normalViewPr>
  <p:slideViewPr>
    <p:cSldViewPr snapToGrid="0">
      <p:cViewPr>
        <p:scale>
          <a:sx n="149" d="100"/>
          <a:sy n="149" d="100"/>
        </p:scale>
        <p:origin x="1400" y="528"/>
      </p:cViewPr>
      <p:guideLst>
        <p:guide orient="horz" pos="62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1003d90df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1003d90df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5434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1003d90df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1003d90df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67721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1003d90df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1003d90df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891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g134a9dd1274_0_1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0" name="Google Shape;1880;g134a9dd1274_0_1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gad36770f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1" name="Google Shape;1811;gad36770f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g13abc945f28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Google Shape;1828;g13abc945f28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g1003d90df7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2" name="Google Shape;1842;g1003d90df7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1003d90df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1003d90df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1360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1003d90df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1003d90df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869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1003d90df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1003d90df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1164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1003d90df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1003d90df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294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1003d90df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1003d90df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0391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10" name="Google Shape;10;p2"/>
            <p:cNvSpPr/>
            <p:nvPr/>
          </p:nvSpPr>
          <p:spPr>
            <a:xfrm>
              <a:off x="18087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19805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152372" y="1201199"/>
              <a:ext cx="0" cy="2344213"/>
            </a:xfrm>
            <a:custGeom>
              <a:avLst/>
              <a:gdLst/>
              <a:ahLst/>
              <a:cxnLst/>
              <a:rect l="l" t="t" r="r" b="b"/>
              <a:pathLst>
                <a:path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3241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4959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6677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8395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0113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1830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3548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5266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6984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8702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0420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2138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3855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5573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7291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9009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0727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2445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4163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619453" y="13621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619453" y="15339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619453" y="170570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619453" y="18774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619453" y="20492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619453" y="222105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619453" y="23928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619453" y="25646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619453" y="27364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619453" y="29081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619453" y="30799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619453" y="325177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619453" y="3423548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45;p2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46" name="Google Shape;46;p2"/>
            <p:cNvSpPr/>
            <p:nvPr/>
          </p:nvSpPr>
          <p:spPr>
            <a:xfrm>
              <a:off x="18087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9805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152372" y="1201199"/>
              <a:ext cx="0" cy="2344213"/>
            </a:xfrm>
            <a:custGeom>
              <a:avLst/>
              <a:gdLst/>
              <a:ahLst/>
              <a:cxnLst/>
              <a:rect l="l" t="t" r="r" b="b"/>
              <a:pathLst>
                <a:path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3241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4959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677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8395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0113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1830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3548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5266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6984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8702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0420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2138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3855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5573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7291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9009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50727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52445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4163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619453" y="3423548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619453" y="325177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619453" y="30799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619453" y="29081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619453" y="27364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619453" y="25646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619453" y="23928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619453" y="222105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619453" y="20492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619453" y="18774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619453" y="170570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619453" y="15339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619453" y="13621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2"/>
          <p:cNvSpPr/>
          <p:nvPr/>
        </p:nvSpPr>
        <p:spPr>
          <a:xfrm>
            <a:off x="-1240148" y="-141508"/>
            <a:ext cx="10767475" cy="1207500"/>
          </a:xfrm>
          <a:custGeom>
            <a:avLst/>
            <a:gdLst/>
            <a:ahLst/>
            <a:cxnLst/>
            <a:rect l="l" t="t" r="r" b="b"/>
            <a:pathLst>
              <a:path w="430699" h="48300" extrusionOk="0">
                <a:moveTo>
                  <a:pt x="384289" y="47598"/>
                </a:moveTo>
                <a:cubicBezTo>
                  <a:pt x="367124" y="47955"/>
                  <a:pt x="340092" y="48163"/>
                  <a:pt x="326113" y="47683"/>
                </a:cubicBezTo>
                <a:cubicBezTo>
                  <a:pt x="312134" y="47203"/>
                  <a:pt x="306478" y="47475"/>
                  <a:pt x="300413" y="44720"/>
                </a:cubicBezTo>
                <a:cubicBezTo>
                  <a:pt x="294348" y="41965"/>
                  <a:pt x="293364" y="34357"/>
                  <a:pt x="289723" y="31152"/>
                </a:cubicBezTo>
                <a:cubicBezTo>
                  <a:pt x="286083" y="27947"/>
                  <a:pt x="282985" y="26682"/>
                  <a:pt x="278570" y="25489"/>
                </a:cubicBezTo>
                <a:cubicBezTo>
                  <a:pt x="274155" y="24296"/>
                  <a:pt x="269563" y="24289"/>
                  <a:pt x="263231" y="23992"/>
                </a:cubicBezTo>
                <a:cubicBezTo>
                  <a:pt x="256900" y="23696"/>
                  <a:pt x="248418" y="23757"/>
                  <a:pt x="240581" y="23710"/>
                </a:cubicBezTo>
                <a:cubicBezTo>
                  <a:pt x="232744" y="23663"/>
                  <a:pt x="232460" y="23747"/>
                  <a:pt x="216208" y="23710"/>
                </a:cubicBezTo>
                <a:cubicBezTo>
                  <a:pt x="199956" y="23673"/>
                  <a:pt x="177052" y="23523"/>
                  <a:pt x="143071" y="23486"/>
                </a:cubicBezTo>
                <a:cubicBezTo>
                  <a:pt x="109091" y="23449"/>
                  <a:pt x="35198" y="23486"/>
                  <a:pt x="12325" y="23486"/>
                </a:cubicBezTo>
                <a:cubicBezTo>
                  <a:pt x="-10548" y="23486"/>
                  <a:pt x="5327" y="24399"/>
                  <a:pt x="5832" y="23486"/>
                </a:cubicBezTo>
                <a:cubicBezTo>
                  <a:pt x="6337" y="22573"/>
                  <a:pt x="13624" y="21595"/>
                  <a:pt x="15356" y="18010"/>
                </a:cubicBezTo>
                <a:cubicBezTo>
                  <a:pt x="17088" y="14425"/>
                  <a:pt x="14635" y="4842"/>
                  <a:pt x="16222" y="1974"/>
                </a:cubicBezTo>
                <a:cubicBezTo>
                  <a:pt x="17810" y="-894"/>
                  <a:pt x="16800" y="866"/>
                  <a:pt x="24881" y="801"/>
                </a:cubicBezTo>
                <a:cubicBezTo>
                  <a:pt x="32962" y="736"/>
                  <a:pt x="41476" y="1453"/>
                  <a:pt x="64710" y="1583"/>
                </a:cubicBezTo>
                <a:cubicBezTo>
                  <a:pt x="87944" y="1713"/>
                  <a:pt x="126258" y="1844"/>
                  <a:pt x="164284" y="1583"/>
                </a:cubicBezTo>
                <a:cubicBezTo>
                  <a:pt x="202310" y="1322"/>
                  <a:pt x="253540" y="149"/>
                  <a:pt x="292864" y="19"/>
                </a:cubicBezTo>
                <a:cubicBezTo>
                  <a:pt x="332189" y="-111"/>
                  <a:pt x="379480" y="448"/>
                  <a:pt x="400231" y="801"/>
                </a:cubicBezTo>
                <a:cubicBezTo>
                  <a:pt x="420982" y="1154"/>
                  <a:pt x="414016" y="-759"/>
                  <a:pt x="417371" y="2138"/>
                </a:cubicBezTo>
                <a:cubicBezTo>
                  <a:pt x="420727" y="5035"/>
                  <a:pt x="418408" y="10949"/>
                  <a:pt x="420364" y="18183"/>
                </a:cubicBezTo>
                <a:cubicBezTo>
                  <a:pt x="422320" y="25417"/>
                  <a:pt x="435118" y="40640"/>
                  <a:pt x="429105" y="45542"/>
                </a:cubicBezTo>
                <a:cubicBezTo>
                  <a:pt x="423093" y="50445"/>
                  <a:pt x="401454" y="47241"/>
                  <a:pt x="384289" y="4759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82" name="Google Shape;82;p2"/>
          <p:cNvSpPr/>
          <p:nvPr/>
        </p:nvSpPr>
        <p:spPr>
          <a:xfrm>
            <a:off x="-1642450" y="358225"/>
            <a:ext cx="11119650" cy="618275"/>
          </a:xfrm>
          <a:custGeom>
            <a:avLst/>
            <a:gdLst/>
            <a:ahLst/>
            <a:cxnLst/>
            <a:rect l="l" t="t" r="r" b="b"/>
            <a:pathLst>
              <a:path w="444786" h="24731" extrusionOk="0">
                <a:moveTo>
                  <a:pt x="444786" y="24731"/>
                </a:moveTo>
                <a:cubicBezTo>
                  <a:pt x="432103" y="24691"/>
                  <a:pt x="387256" y="24617"/>
                  <a:pt x="368690" y="24492"/>
                </a:cubicBezTo>
                <a:cubicBezTo>
                  <a:pt x="350124" y="24368"/>
                  <a:pt x="342093" y="25059"/>
                  <a:pt x="333390" y="23984"/>
                </a:cubicBezTo>
                <a:cubicBezTo>
                  <a:pt x="324687" y="22909"/>
                  <a:pt x="320533" y="21256"/>
                  <a:pt x="316473" y="18042"/>
                </a:cubicBezTo>
                <a:cubicBezTo>
                  <a:pt x="312413" y="14828"/>
                  <a:pt x="313180" y="7615"/>
                  <a:pt x="309029" y="4700"/>
                </a:cubicBezTo>
                <a:cubicBezTo>
                  <a:pt x="304879" y="1785"/>
                  <a:pt x="299770" y="1273"/>
                  <a:pt x="291570" y="551"/>
                </a:cubicBezTo>
                <a:cubicBezTo>
                  <a:pt x="283370" y="-170"/>
                  <a:pt x="289087" y="339"/>
                  <a:pt x="259830" y="371"/>
                </a:cubicBezTo>
                <a:cubicBezTo>
                  <a:pt x="230573" y="403"/>
                  <a:pt x="159333" y="804"/>
                  <a:pt x="116028" y="742"/>
                </a:cubicBezTo>
                <a:cubicBezTo>
                  <a:pt x="72723" y="680"/>
                  <a:pt x="19338" y="124"/>
                  <a:pt x="0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" name="Google Shape;83;p2"/>
          <p:cNvSpPr/>
          <p:nvPr/>
        </p:nvSpPr>
        <p:spPr>
          <a:xfrm>
            <a:off x="-1602450" y="302150"/>
            <a:ext cx="11161900" cy="615275"/>
          </a:xfrm>
          <a:custGeom>
            <a:avLst/>
            <a:gdLst/>
            <a:ahLst/>
            <a:cxnLst/>
            <a:rect l="l" t="t" r="r" b="b"/>
            <a:pathLst>
              <a:path w="446476" h="24611" extrusionOk="0">
                <a:moveTo>
                  <a:pt x="446476" y="24507"/>
                </a:moveTo>
                <a:cubicBezTo>
                  <a:pt x="434895" y="24505"/>
                  <a:pt x="394587" y="24580"/>
                  <a:pt x="376990" y="24493"/>
                </a:cubicBezTo>
                <a:cubicBezTo>
                  <a:pt x="359393" y="24406"/>
                  <a:pt x="349794" y="25059"/>
                  <a:pt x="340895" y="23984"/>
                </a:cubicBezTo>
                <a:cubicBezTo>
                  <a:pt x="331996" y="22909"/>
                  <a:pt x="327749" y="21256"/>
                  <a:pt x="323597" y="18042"/>
                </a:cubicBezTo>
                <a:cubicBezTo>
                  <a:pt x="319445" y="14828"/>
                  <a:pt x="320229" y="7615"/>
                  <a:pt x="315985" y="4700"/>
                </a:cubicBezTo>
                <a:cubicBezTo>
                  <a:pt x="311741" y="1785"/>
                  <a:pt x="306517" y="1272"/>
                  <a:pt x="298133" y="551"/>
                </a:cubicBezTo>
                <a:cubicBezTo>
                  <a:pt x="289749" y="-170"/>
                  <a:pt x="295595" y="340"/>
                  <a:pt x="265679" y="372"/>
                </a:cubicBezTo>
                <a:cubicBezTo>
                  <a:pt x="235764" y="404"/>
                  <a:pt x="162920" y="804"/>
                  <a:pt x="118640" y="742"/>
                </a:cubicBezTo>
                <a:cubicBezTo>
                  <a:pt x="74360" y="680"/>
                  <a:pt x="19773" y="124"/>
                  <a:pt x="0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84" name="Google Shape;84;p2"/>
          <p:cNvGrpSpPr/>
          <p:nvPr/>
        </p:nvGrpSpPr>
        <p:grpSpPr>
          <a:xfrm>
            <a:off x="6406513" y="269575"/>
            <a:ext cx="346813" cy="186675"/>
            <a:chOff x="6406513" y="269575"/>
            <a:chExt cx="346813" cy="186675"/>
          </a:xfrm>
        </p:grpSpPr>
        <p:sp>
          <p:nvSpPr>
            <p:cNvPr id="85" name="Google Shape;85;p2"/>
            <p:cNvSpPr/>
            <p:nvPr/>
          </p:nvSpPr>
          <p:spPr>
            <a:xfrm>
              <a:off x="6641425" y="344350"/>
              <a:ext cx="111900" cy="1119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406513" y="269575"/>
              <a:ext cx="158700" cy="1587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87;p2"/>
          <p:cNvGrpSpPr/>
          <p:nvPr/>
        </p:nvGrpSpPr>
        <p:grpSpPr>
          <a:xfrm>
            <a:off x="8489950" y="332499"/>
            <a:ext cx="331646" cy="342864"/>
            <a:chOff x="8489950" y="332499"/>
            <a:chExt cx="331646" cy="342864"/>
          </a:xfrm>
        </p:grpSpPr>
        <p:sp>
          <p:nvSpPr>
            <p:cNvPr id="88" name="Google Shape;88;p2"/>
            <p:cNvSpPr/>
            <p:nvPr/>
          </p:nvSpPr>
          <p:spPr>
            <a:xfrm>
              <a:off x="8709696" y="563463"/>
              <a:ext cx="111900" cy="1119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8489950" y="332499"/>
              <a:ext cx="259800" cy="259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2"/>
          <p:cNvSpPr txBox="1">
            <a:spLocks noGrp="1"/>
          </p:cNvSpPr>
          <p:nvPr>
            <p:ph type="subTitle" idx="1"/>
          </p:nvPr>
        </p:nvSpPr>
        <p:spPr>
          <a:xfrm rot="-546">
            <a:off x="2683643" y="3569988"/>
            <a:ext cx="37767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 sz="1600">
                <a:solidFill>
                  <a:srgbClr val="0E6790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mo"/>
              <a:buNone/>
              <a:defRPr sz="1800"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mo"/>
              <a:buNone/>
              <a:defRPr sz="1800"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mo"/>
              <a:buNone/>
              <a:defRPr sz="1800"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mo"/>
              <a:buNone/>
              <a:defRPr sz="1800"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mo"/>
              <a:buNone/>
              <a:defRPr sz="1800"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mo"/>
              <a:buNone/>
              <a:defRPr sz="1800"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mo"/>
              <a:buNone/>
              <a:defRPr sz="1800"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mo"/>
              <a:buNone/>
              <a:defRPr sz="1800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91" name="Google Shape;91;p2"/>
          <p:cNvSpPr txBox="1">
            <a:spLocks noGrp="1"/>
          </p:cNvSpPr>
          <p:nvPr>
            <p:ph type="ctrTitle"/>
          </p:nvPr>
        </p:nvSpPr>
        <p:spPr>
          <a:xfrm>
            <a:off x="1403575" y="1459500"/>
            <a:ext cx="6336900" cy="207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 b="1" i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 b="1" i="1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 b="1" i="1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 b="1" i="1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 b="1" i="1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 b="1" i="1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 b="1" i="1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 b="1" i="1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 b="1" i="1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"/>
          <p:cNvSpPr/>
          <p:nvPr/>
        </p:nvSpPr>
        <p:spPr>
          <a:xfrm>
            <a:off x="-1113050" y="3962300"/>
            <a:ext cx="10746638" cy="1303425"/>
          </a:xfrm>
          <a:custGeom>
            <a:avLst/>
            <a:gdLst/>
            <a:ahLst/>
            <a:cxnLst/>
            <a:rect l="l" t="t" r="r" b="b"/>
            <a:pathLst>
              <a:path w="416496" h="52137" extrusionOk="0">
                <a:moveTo>
                  <a:pt x="5608" y="845"/>
                </a:moveTo>
                <a:cubicBezTo>
                  <a:pt x="18610" y="-754"/>
                  <a:pt x="67114" y="278"/>
                  <a:pt x="84341" y="991"/>
                </a:cubicBezTo>
                <a:cubicBezTo>
                  <a:pt x="101568" y="1704"/>
                  <a:pt x="103239" y="1928"/>
                  <a:pt x="108970" y="5124"/>
                </a:cubicBezTo>
                <a:cubicBezTo>
                  <a:pt x="114701" y="8320"/>
                  <a:pt x="115562" y="16616"/>
                  <a:pt x="118729" y="20166"/>
                </a:cubicBezTo>
                <a:cubicBezTo>
                  <a:pt x="121896" y="23716"/>
                  <a:pt x="122794" y="25234"/>
                  <a:pt x="127972" y="26423"/>
                </a:cubicBezTo>
                <a:cubicBezTo>
                  <a:pt x="133150" y="27612"/>
                  <a:pt x="142812" y="27253"/>
                  <a:pt x="149795" y="27300"/>
                </a:cubicBezTo>
                <a:cubicBezTo>
                  <a:pt x="156779" y="27347"/>
                  <a:pt x="162465" y="26804"/>
                  <a:pt x="169873" y="26705"/>
                </a:cubicBezTo>
                <a:cubicBezTo>
                  <a:pt x="177282" y="26606"/>
                  <a:pt x="177994" y="26665"/>
                  <a:pt x="194246" y="26705"/>
                </a:cubicBezTo>
                <a:cubicBezTo>
                  <a:pt x="210498" y="26745"/>
                  <a:pt x="233403" y="26905"/>
                  <a:pt x="267383" y="26945"/>
                </a:cubicBezTo>
                <a:cubicBezTo>
                  <a:pt x="301364" y="26985"/>
                  <a:pt x="373480" y="26674"/>
                  <a:pt x="398129" y="26945"/>
                </a:cubicBezTo>
                <a:cubicBezTo>
                  <a:pt x="422779" y="27216"/>
                  <a:pt x="412484" y="27302"/>
                  <a:pt x="415280" y="28570"/>
                </a:cubicBezTo>
                <a:cubicBezTo>
                  <a:pt x="418076" y="29839"/>
                  <a:pt x="415218" y="31002"/>
                  <a:pt x="414906" y="34556"/>
                </a:cubicBezTo>
                <a:cubicBezTo>
                  <a:pt x="414594" y="38110"/>
                  <a:pt x="418298" y="47109"/>
                  <a:pt x="413409" y="49896"/>
                </a:cubicBezTo>
                <a:cubicBezTo>
                  <a:pt x="408520" y="52683"/>
                  <a:pt x="396851" y="51188"/>
                  <a:pt x="385573" y="51278"/>
                </a:cubicBezTo>
                <a:cubicBezTo>
                  <a:pt x="374296" y="51369"/>
                  <a:pt x="368978" y="50579"/>
                  <a:pt x="345744" y="50439"/>
                </a:cubicBezTo>
                <a:cubicBezTo>
                  <a:pt x="322510" y="50299"/>
                  <a:pt x="284196" y="50159"/>
                  <a:pt x="246170" y="50439"/>
                </a:cubicBezTo>
                <a:cubicBezTo>
                  <a:pt x="208144" y="50719"/>
                  <a:pt x="156915" y="51977"/>
                  <a:pt x="117590" y="52117"/>
                </a:cubicBezTo>
                <a:cubicBezTo>
                  <a:pt x="78266" y="52257"/>
                  <a:pt x="28911" y="51628"/>
                  <a:pt x="10223" y="51278"/>
                </a:cubicBezTo>
                <a:cubicBezTo>
                  <a:pt x="-8465" y="50929"/>
                  <a:pt x="6184" y="51698"/>
                  <a:pt x="5462" y="50020"/>
                </a:cubicBezTo>
                <a:cubicBezTo>
                  <a:pt x="4741" y="48342"/>
                  <a:pt x="5750" y="47782"/>
                  <a:pt x="5894" y="41209"/>
                </a:cubicBezTo>
                <a:cubicBezTo>
                  <a:pt x="6038" y="34636"/>
                  <a:pt x="6375" y="17310"/>
                  <a:pt x="6327" y="10583"/>
                </a:cubicBezTo>
                <a:cubicBezTo>
                  <a:pt x="6279" y="3856"/>
                  <a:pt x="-7394" y="2444"/>
                  <a:pt x="5608" y="84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93" name="Google Shape;93;p2"/>
          <p:cNvSpPr/>
          <p:nvPr/>
        </p:nvSpPr>
        <p:spPr>
          <a:xfrm>
            <a:off x="-569267" y="4034702"/>
            <a:ext cx="9859264" cy="691475"/>
          </a:xfrm>
          <a:custGeom>
            <a:avLst/>
            <a:gdLst/>
            <a:ahLst/>
            <a:cxnLst/>
            <a:rect l="l" t="t" r="r" b="b"/>
            <a:pathLst>
              <a:path w="382105" h="27659" extrusionOk="0">
                <a:moveTo>
                  <a:pt x="0" y="574"/>
                </a:moveTo>
                <a:cubicBezTo>
                  <a:pt x="6528" y="505"/>
                  <a:pt x="27169" y="132"/>
                  <a:pt x="39169" y="158"/>
                </a:cubicBezTo>
                <a:cubicBezTo>
                  <a:pt x="51170" y="184"/>
                  <a:pt x="63908" y="-478"/>
                  <a:pt x="72003" y="729"/>
                </a:cubicBezTo>
                <a:cubicBezTo>
                  <a:pt x="80098" y="1936"/>
                  <a:pt x="83962" y="3792"/>
                  <a:pt x="87739" y="7401"/>
                </a:cubicBezTo>
                <a:cubicBezTo>
                  <a:pt x="91516" y="11010"/>
                  <a:pt x="90803" y="19109"/>
                  <a:pt x="94663" y="22382"/>
                </a:cubicBezTo>
                <a:cubicBezTo>
                  <a:pt x="98524" y="25655"/>
                  <a:pt x="103275" y="26230"/>
                  <a:pt x="110902" y="27040"/>
                </a:cubicBezTo>
                <a:cubicBezTo>
                  <a:pt x="118529" y="27850"/>
                  <a:pt x="113212" y="27278"/>
                  <a:pt x="140425" y="27242"/>
                </a:cubicBezTo>
                <a:cubicBezTo>
                  <a:pt x="167638" y="27206"/>
                  <a:pt x="233902" y="26757"/>
                  <a:pt x="274182" y="26826"/>
                </a:cubicBezTo>
                <a:cubicBezTo>
                  <a:pt x="314462" y="26896"/>
                  <a:pt x="364118" y="27520"/>
                  <a:pt x="382105" y="27659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4" name="Google Shape;94;p2"/>
          <p:cNvSpPr/>
          <p:nvPr/>
        </p:nvSpPr>
        <p:spPr>
          <a:xfrm>
            <a:off x="-829617" y="4097658"/>
            <a:ext cx="10080885" cy="691475"/>
          </a:xfrm>
          <a:custGeom>
            <a:avLst/>
            <a:gdLst/>
            <a:ahLst/>
            <a:cxnLst/>
            <a:rect l="l" t="t" r="r" b="b"/>
            <a:pathLst>
              <a:path w="382105" h="27659" extrusionOk="0">
                <a:moveTo>
                  <a:pt x="0" y="574"/>
                </a:moveTo>
                <a:cubicBezTo>
                  <a:pt x="6528" y="505"/>
                  <a:pt x="27169" y="132"/>
                  <a:pt x="39169" y="158"/>
                </a:cubicBezTo>
                <a:cubicBezTo>
                  <a:pt x="51170" y="184"/>
                  <a:pt x="63908" y="-478"/>
                  <a:pt x="72003" y="729"/>
                </a:cubicBezTo>
                <a:cubicBezTo>
                  <a:pt x="80098" y="1936"/>
                  <a:pt x="83962" y="3792"/>
                  <a:pt x="87739" y="7401"/>
                </a:cubicBezTo>
                <a:cubicBezTo>
                  <a:pt x="91516" y="11010"/>
                  <a:pt x="90803" y="19109"/>
                  <a:pt x="94663" y="22382"/>
                </a:cubicBezTo>
                <a:cubicBezTo>
                  <a:pt x="98524" y="25655"/>
                  <a:pt x="103275" y="26230"/>
                  <a:pt x="110902" y="27040"/>
                </a:cubicBezTo>
                <a:cubicBezTo>
                  <a:pt x="118529" y="27850"/>
                  <a:pt x="113212" y="27278"/>
                  <a:pt x="140425" y="27242"/>
                </a:cubicBezTo>
                <a:cubicBezTo>
                  <a:pt x="167638" y="27206"/>
                  <a:pt x="233902" y="26757"/>
                  <a:pt x="274182" y="26826"/>
                </a:cubicBezTo>
                <a:cubicBezTo>
                  <a:pt x="314462" y="26896"/>
                  <a:pt x="364118" y="27520"/>
                  <a:pt x="382105" y="27659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95" name="Google Shape;95;p2"/>
          <p:cNvGrpSpPr/>
          <p:nvPr/>
        </p:nvGrpSpPr>
        <p:grpSpPr>
          <a:xfrm>
            <a:off x="-200212" y="4164009"/>
            <a:ext cx="1911066" cy="1275291"/>
            <a:chOff x="44338" y="4151134"/>
            <a:chExt cx="1911066" cy="1275291"/>
          </a:xfrm>
        </p:grpSpPr>
        <p:grpSp>
          <p:nvGrpSpPr>
            <p:cNvPr id="96" name="Google Shape;96;p2"/>
            <p:cNvGrpSpPr/>
            <p:nvPr/>
          </p:nvGrpSpPr>
          <p:grpSpPr>
            <a:xfrm>
              <a:off x="44338" y="4151134"/>
              <a:ext cx="1439313" cy="1275291"/>
              <a:chOff x="44338" y="4151134"/>
              <a:chExt cx="1439313" cy="1275291"/>
            </a:xfrm>
          </p:grpSpPr>
          <p:sp>
            <p:nvSpPr>
              <p:cNvPr id="97" name="Google Shape;97;p2"/>
              <p:cNvSpPr/>
              <p:nvPr/>
            </p:nvSpPr>
            <p:spPr>
              <a:xfrm>
                <a:off x="361950" y="4304725"/>
                <a:ext cx="1121700" cy="11217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308578" y="4151134"/>
                <a:ext cx="259800" cy="259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203038" y="4444800"/>
                <a:ext cx="158700" cy="1587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44338" y="4224175"/>
                <a:ext cx="158700" cy="1587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" name="Google Shape;101;p2"/>
            <p:cNvSpPr/>
            <p:nvPr/>
          </p:nvSpPr>
          <p:spPr>
            <a:xfrm>
              <a:off x="1695603" y="4883709"/>
              <a:ext cx="259800" cy="2598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583696" y="4789125"/>
              <a:ext cx="111900" cy="1119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2"/>
          <p:cNvSpPr/>
          <p:nvPr/>
        </p:nvSpPr>
        <p:spPr>
          <a:xfrm>
            <a:off x="392500" y="4534663"/>
            <a:ext cx="615900" cy="6159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" name="Google Shape;104;p2"/>
          <p:cNvGrpSpPr/>
          <p:nvPr/>
        </p:nvGrpSpPr>
        <p:grpSpPr>
          <a:xfrm>
            <a:off x="8164200" y="4855049"/>
            <a:ext cx="771403" cy="288460"/>
            <a:chOff x="8164200" y="4855049"/>
            <a:chExt cx="771403" cy="288460"/>
          </a:xfrm>
        </p:grpSpPr>
        <p:sp>
          <p:nvSpPr>
            <p:cNvPr id="105" name="Google Shape;105;p2"/>
            <p:cNvSpPr/>
            <p:nvPr/>
          </p:nvSpPr>
          <p:spPr>
            <a:xfrm>
              <a:off x="8675803" y="4883709"/>
              <a:ext cx="259800" cy="2598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491821" y="4855050"/>
              <a:ext cx="111900" cy="1119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8164200" y="4855049"/>
              <a:ext cx="259800" cy="259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8" name="Google Shape;108;p2"/>
          <p:cNvPicPr preferRelativeResize="0"/>
          <p:nvPr/>
        </p:nvPicPr>
        <p:blipFill rotWithShape="1">
          <a:blip r:embed="rId2">
            <a:alphaModFix/>
          </a:blip>
          <a:srcRect l="12492" t="18400" r="12342" b="12005"/>
          <a:stretch/>
        </p:blipFill>
        <p:spPr>
          <a:xfrm>
            <a:off x="8552275" y="3029175"/>
            <a:ext cx="1377700" cy="1275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"/>
          <p:cNvPicPr preferRelativeResize="0"/>
          <p:nvPr/>
        </p:nvPicPr>
        <p:blipFill rotWithShape="1">
          <a:blip r:embed="rId2">
            <a:alphaModFix/>
          </a:blip>
          <a:srcRect l="12492" t="18400" r="12342" b="12005"/>
          <a:stretch/>
        </p:blipFill>
        <p:spPr>
          <a:xfrm>
            <a:off x="-248325" y="592308"/>
            <a:ext cx="1452025" cy="1344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4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173" name="Google Shape;173;p4"/>
            <p:cNvSpPr/>
            <p:nvPr/>
          </p:nvSpPr>
          <p:spPr>
            <a:xfrm>
              <a:off x="18087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19805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2152372" y="1201199"/>
              <a:ext cx="0" cy="2344213"/>
            </a:xfrm>
            <a:custGeom>
              <a:avLst/>
              <a:gdLst/>
              <a:ahLst/>
              <a:cxnLst/>
              <a:rect l="l" t="t" r="r" b="b"/>
              <a:pathLst>
                <a:path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23241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24959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26677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28395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30113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31830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33548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35266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6984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38702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0420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2138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43855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45573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47291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49009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50727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2445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4163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1619453" y="13621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1619453" y="15339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1619453" y="170570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1619453" y="18774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1619453" y="20492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1619453" y="222105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1619453" y="23928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1619453" y="25646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1619453" y="27364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1619453" y="29081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1619453" y="30799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1619453" y="325177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1619453" y="3423548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" name="Google Shape;208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4"/>
          <p:cNvSpPr txBox="1">
            <a:spLocks noGrp="1"/>
          </p:cNvSpPr>
          <p:nvPr>
            <p:ph type="body" idx="1"/>
          </p:nvPr>
        </p:nvSpPr>
        <p:spPr>
          <a:xfrm>
            <a:off x="720000" y="1174500"/>
            <a:ext cx="7704000" cy="3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10" name="Google Shape;210;p4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211" name="Google Shape;211;p4"/>
            <p:cNvSpPr/>
            <p:nvPr/>
          </p:nvSpPr>
          <p:spPr>
            <a:xfrm>
              <a:off x="-1158211" y="-189410"/>
              <a:ext cx="11292625" cy="790400"/>
            </a:xfrm>
            <a:custGeom>
              <a:avLst/>
              <a:gdLst/>
              <a:ahLst/>
              <a:cxnLst/>
              <a:rect l="l" t="t" r="r" b="b"/>
              <a:pathLst>
                <a:path w="451705" h="31616" extrusionOk="0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2" name="Google Shape;212;p4"/>
            <p:cNvSpPr/>
            <p:nvPr/>
          </p:nvSpPr>
          <p:spPr>
            <a:xfrm>
              <a:off x="-1630264" y="132557"/>
              <a:ext cx="11303750" cy="410925"/>
            </a:xfrm>
            <a:custGeom>
              <a:avLst/>
              <a:gdLst/>
              <a:ahLst/>
              <a:cxnLst/>
              <a:rect l="l" t="t" r="r" b="b"/>
              <a:pathLst>
                <a:path w="452150" h="16437" extrusionOk="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3" name="Google Shape;213;p4"/>
            <p:cNvSpPr/>
            <p:nvPr/>
          </p:nvSpPr>
          <p:spPr>
            <a:xfrm>
              <a:off x="-1596155" y="87717"/>
              <a:ext cx="11303750" cy="410925"/>
            </a:xfrm>
            <a:custGeom>
              <a:avLst/>
              <a:gdLst/>
              <a:ahLst/>
              <a:cxnLst/>
              <a:rect l="l" t="t" r="r" b="b"/>
              <a:pathLst>
                <a:path w="452150" h="16437" extrusionOk="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14" name="Google Shape;214;p4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215" name="Google Shape;215;p4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4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7" name="Google Shape;217;p4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218" name="Google Shape;218;p4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4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0" name="Google Shape;220;p4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221" name="Google Shape;221;p4"/>
            <p:cNvSpPr/>
            <p:nvPr/>
          </p:nvSpPr>
          <p:spPr>
            <a:xfrm>
              <a:off x="-1570098" y="4560991"/>
              <a:ext cx="10957275" cy="761000"/>
            </a:xfrm>
            <a:custGeom>
              <a:avLst/>
              <a:gdLst/>
              <a:ahLst/>
              <a:cxnLst/>
              <a:rect l="l" t="t" r="r" b="b"/>
              <a:pathLst>
                <a:path w="438291" h="30440" extrusionOk="0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22" name="Google Shape;222;p4"/>
            <p:cNvSpPr/>
            <p:nvPr/>
          </p:nvSpPr>
          <p:spPr>
            <a:xfrm>
              <a:off x="-1391600" y="4642483"/>
              <a:ext cx="11344350" cy="350950"/>
            </a:xfrm>
            <a:custGeom>
              <a:avLst/>
              <a:gdLst/>
              <a:ahLst/>
              <a:cxnLst/>
              <a:rect l="l" t="t" r="r" b="b"/>
              <a:pathLst>
                <a:path w="453774" h="14038" extrusionOk="0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3" name="Google Shape;223;p4"/>
            <p:cNvSpPr/>
            <p:nvPr/>
          </p:nvSpPr>
          <p:spPr>
            <a:xfrm>
              <a:off x="-1426870" y="4692558"/>
              <a:ext cx="11344350" cy="350950"/>
            </a:xfrm>
            <a:custGeom>
              <a:avLst/>
              <a:gdLst/>
              <a:ahLst/>
              <a:cxnLst/>
              <a:rect l="l" t="t" r="r" b="b"/>
              <a:pathLst>
                <a:path w="453774" h="14038" extrusionOk="0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24" name="Google Shape;224;p4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225" name="Google Shape;225;p4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4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4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4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229" name="Google Shape;229;p4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4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oogle Shape;295;p6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296" name="Google Shape;296;p6"/>
            <p:cNvSpPr/>
            <p:nvPr/>
          </p:nvSpPr>
          <p:spPr>
            <a:xfrm>
              <a:off x="18087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19805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2152372" y="1201199"/>
              <a:ext cx="0" cy="2344213"/>
            </a:xfrm>
            <a:custGeom>
              <a:avLst/>
              <a:gdLst/>
              <a:ahLst/>
              <a:cxnLst/>
              <a:rect l="l" t="t" r="r" b="b"/>
              <a:pathLst>
                <a:path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23241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24959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26677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28395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30113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31830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33548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35266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36984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38702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40420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42138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43855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45573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47291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49009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50727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52445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54163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1619453" y="13621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1619453" y="15339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1619453" y="170570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1619453" y="18774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1619453" y="20492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1619453" y="222105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1619453" y="23928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1619453" y="25646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1619453" y="27364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1619453" y="29081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1619453" y="30799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1619453" y="325177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1619453" y="3423548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6"/>
          <p:cNvSpPr txBox="1">
            <a:spLocks noGrp="1"/>
          </p:cNvSpPr>
          <p:nvPr>
            <p:ph type="title"/>
          </p:nvPr>
        </p:nvSpPr>
        <p:spPr>
          <a:xfrm>
            <a:off x="720000" y="557784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32" name="Google Shape;332;p6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333" name="Google Shape;333;p6"/>
            <p:cNvSpPr/>
            <p:nvPr/>
          </p:nvSpPr>
          <p:spPr>
            <a:xfrm>
              <a:off x="-1158211" y="-189410"/>
              <a:ext cx="11292625" cy="790400"/>
            </a:xfrm>
            <a:custGeom>
              <a:avLst/>
              <a:gdLst/>
              <a:ahLst/>
              <a:cxnLst/>
              <a:rect l="l" t="t" r="r" b="b"/>
              <a:pathLst>
                <a:path w="451705" h="31616" extrusionOk="0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34" name="Google Shape;334;p6"/>
            <p:cNvSpPr/>
            <p:nvPr/>
          </p:nvSpPr>
          <p:spPr>
            <a:xfrm>
              <a:off x="-1630264" y="132557"/>
              <a:ext cx="11303750" cy="410925"/>
            </a:xfrm>
            <a:custGeom>
              <a:avLst/>
              <a:gdLst/>
              <a:ahLst/>
              <a:cxnLst/>
              <a:rect l="l" t="t" r="r" b="b"/>
              <a:pathLst>
                <a:path w="452150" h="16437" extrusionOk="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5" name="Google Shape;335;p6"/>
            <p:cNvSpPr/>
            <p:nvPr/>
          </p:nvSpPr>
          <p:spPr>
            <a:xfrm>
              <a:off x="-1596155" y="87717"/>
              <a:ext cx="11303750" cy="410925"/>
            </a:xfrm>
            <a:custGeom>
              <a:avLst/>
              <a:gdLst/>
              <a:ahLst/>
              <a:cxnLst/>
              <a:rect l="l" t="t" r="r" b="b"/>
              <a:pathLst>
                <a:path w="452150" h="16437" extrusionOk="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336" name="Google Shape;336;p6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337" name="Google Shape;337;p6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6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9" name="Google Shape;339;p6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340" name="Google Shape;340;p6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6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2" name="Google Shape;342;p6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343" name="Google Shape;343;p6"/>
            <p:cNvSpPr/>
            <p:nvPr/>
          </p:nvSpPr>
          <p:spPr>
            <a:xfrm>
              <a:off x="-1570098" y="4560991"/>
              <a:ext cx="10957275" cy="761000"/>
            </a:xfrm>
            <a:custGeom>
              <a:avLst/>
              <a:gdLst/>
              <a:ahLst/>
              <a:cxnLst/>
              <a:rect l="l" t="t" r="r" b="b"/>
              <a:pathLst>
                <a:path w="438291" h="30440" extrusionOk="0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44" name="Google Shape;344;p6"/>
            <p:cNvSpPr/>
            <p:nvPr/>
          </p:nvSpPr>
          <p:spPr>
            <a:xfrm>
              <a:off x="-1391600" y="4642483"/>
              <a:ext cx="11344350" cy="350950"/>
            </a:xfrm>
            <a:custGeom>
              <a:avLst/>
              <a:gdLst/>
              <a:ahLst/>
              <a:cxnLst/>
              <a:rect l="l" t="t" r="r" b="b"/>
              <a:pathLst>
                <a:path w="453774" h="14038" extrusionOk="0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5" name="Google Shape;345;p6"/>
            <p:cNvSpPr/>
            <p:nvPr/>
          </p:nvSpPr>
          <p:spPr>
            <a:xfrm>
              <a:off x="-1426870" y="4692558"/>
              <a:ext cx="11344350" cy="350950"/>
            </a:xfrm>
            <a:custGeom>
              <a:avLst/>
              <a:gdLst/>
              <a:ahLst/>
              <a:cxnLst/>
              <a:rect l="l" t="t" r="r" b="b"/>
              <a:pathLst>
                <a:path w="453774" h="14038" extrusionOk="0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346" name="Google Shape;346;p6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347" name="Google Shape;347;p6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6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6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0" name="Google Shape;350;p6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351" name="Google Shape;351;p6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6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3" name="Google Shape;473;p9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474" name="Google Shape;474;p9"/>
            <p:cNvSpPr/>
            <p:nvPr/>
          </p:nvSpPr>
          <p:spPr>
            <a:xfrm>
              <a:off x="18087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9"/>
            <p:cNvSpPr/>
            <p:nvPr/>
          </p:nvSpPr>
          <p:spPr>
            <a:xfrm>
              <a:off x="19805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9"/>
            <p:cNvSpPr/>
            <p:nvPr/>
          </p:nvSpPr>
          <p:spPr>
            <a:xfrm>
              <a:off x="2152372" y="1201199"/>
              <a:ext cx="0" cy="2344213"/>
            </a:xfrm>
            <a:custGeom>
              <a:avLst/>
              <a:gdLst/>
              <a:ahLst/>
              <a:cxnLst/>
              <a:rect l="l" t="t" r="r" b="b"/>
              <a:pathLst>
                <a:path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9"/>
            <p:cNvSpPr/>
            <p:nvPr/>
          </p:nvSpPr>
          <p:spPr>
            <a:xfrm>
              <a:off x="23241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24959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26677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28395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30113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31830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9"/>
            <p:cNvSpPr/>
            <p:nvPr/>
          </p:nvSpPr>
          <p:spPr>
            <a:xfrm>
              <a:off x="33548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9"/>
            <p:cNvSpPr/>
            <p:nvPr/>
          </p:nvSpPr>
          <p:spPr>
            <a:xfrm>
              <a:off x="35266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36984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38702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40420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9"/>
            <p:cNvSpPr/>
            <p:nvPr/>
          </p:nvSpPr>
          <p:spPr>
            <a:xfrm>
              <a:off x="42138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9"/>
            <p:cNvSpPr/>
            <p:nvPr/>
          </p:nvSpPr>
          <p:spPr>
            <a:xfrm>
              <a:off x="43855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45573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47291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49009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9"/>
            <p:cNvSpPr/>
            <p:nvPr/>
          </p:nvSpPr>
          <p:spPr>
            <a:xfrm>
              <a:off x="50727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9"/>
            <p:cNvSpPr/>
            <p:nvPr/>
          </p:nvSpPr>
          <p:spPr>
            <a:xfrm>
              <a:off x="52445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4163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1619453" y="13621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9"/>
            <p:cNvSpPr/>
            <p:nvPr/>
          </p:nvSpPr>
          <p:spPr>
            <a:xfrm>
              <a:off x="1619453" y="15339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9"/>
            <p:cNvSpPr/>
            <p:nvPr/>
          </p:nvSpPr>
          <p:spPr>
            <a:xfrm>
              <a:off x="1619453" y="170570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1619453" y="18774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1619453" y="20492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9"/>
            <p:cNvSpPr/>
            <p:nvPr/>
          </p:nvSpPr>
          <p:spPr>
            <a:xfrm>
              <a:off x="1619453" y="222105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9"/>
            <p:cNvSpPr/>
            <p:nvPr/>
          </p:nvSpPr>
          <p:spPr>
            <a:xfrm>
              <a:off x="1619453" y="23928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9"/>
            <p:cNvSpPr/>
            <p:nvPr/>
          </p:nvSpPr>
          <p:spPr>
            <a:xfrm>
              <a:off x="1619453" y="25646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9"/>
            <p:cNvSpPr/>
            <p:nvPr/>
          </p:nvSpPr>
          <p:spPr>
            <a:xfrm>
              <a:off x="1619453" y="27364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9"/>
            <p:cNvSpPr/>
            <p:nvPr/>
          </p:nvSpPr>
          <p:spPr>
            <a:xfrm>
              <a:off x="1619453" y="29081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9"/>
            <p:cNvSpPr/>
            <p:nvPr/>
          </p:nvSpPr>
          <p:spPr>
            <a:xfrm>
              <a:off x="1619453" y="30799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9"/>
            <p:cNvSpPr/>
            <p:nvPr/>
          </p:nvSpPr>
          <p:spPr>
            <a:xfrm>
              <a:off x="1619453" y="325177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9"/>
            <p:cNvSpPr/>
            <p:nvPr/>
          </p:nvSpPr>
          <p:spPr>
            <a:xfrm>
              <a:off x="1619453" y="3423548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9" name="Google Shape;509;p9"/>
          <p:cNvSpPr txBox="1">
            <a:spLocks noGrp="1"/>
          </p:cNvSpPr>
          <p:nvPr>
            <p:ph type="title"/>
          </p:nvPr>
        </p:nvSpPr>
        <p:spPr>
          <a:xfrm>
            <a:off x="1634400" y="1536148"/>
            <a:ext cx="5875200" cy="10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10" name="Google Shape;510;p9"/>
          <p:cNvSpPr txBox="1">
            <a:spLocks noGrp="1"/>
          </p:cNvSpPr>
          <p:nvPr>
            <p:ph type="subTitle" idx="1"/>
          </p:nvPr>
        </p:nvSpPr>
        <p:spPr>
          <a:xfrm>
            <a:off x="2159925" y="2537100"/>
            <a:ext cx="4824000" cy="12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11" name="Google Shape;511;p9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512" name="Google Shape;512;p9"/>
            <p:cNvSpPr/>
            <p:nvPr/>
          </p:nvSpPr>
          <p:spPr>
            <a:xfrm>
              <a:off x="-1158211" y="-189410"/>
              <a:ext cx="11292625" cy="790400"/>
            </a:xfrm>
            <a:custGeom>
              <a:avLst/>
              <a:gdLst/>
              <a:ahLst/>
              <a:cxnLst/>
              <a:rect l="l" t="t" r="r" b="b"/>
              <a:pathLst>
                <a:path w="451705" h="31616" extrusionOk="0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13" name="Google Shape;513;p9"/>
            <p:cNvSpPr/>
            <p:nvPr/>
          </p:nvSpPr>
          <p:spPr>
            <a:xfrm>
              <a:off x="-1630264" y="132557"/>
              <a:ext cx="11303750" cy="410925"/>
            </a:xfrm>
            <a:custGeom>
              <a:avLst/>
              <a:gdLst/>
              <a:ahLst/>
              <a:cxnLst/>
              <a:rect l="l" t="t" r="r" b="b"/>
              <a:pathLst>
                <a:path w="452150" h="16437" extrusionOk="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4" name="Google Shape;514;p9"/>
            <p:cNvSpPr/>
            <p:nvPr/>
          </p:nvSpPr>
          <p:spPr>
            <a:xfrm>
              <a:off x="-1596155" y="87717"/>
              <a:ext cx="11303750" cy="410925"/>
            </a:xfrm>
            <a:custGeom>
              <a:avLst/>
              <a:gdLst/>
              <a:ahLst/>
              <a:cxnLst/>
              <a:rect l="l" t="t" r="r" b="b"/>
              <a:pathLst>
                <a:path w="452150" h="16437" extrusionOk="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515" name="Google Shape;515;p9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516" name="Google Shape;516;p9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9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8" name="Google Shape;518;p9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519" name="Google Shape;519;p9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1" name="Google Shape;521;p9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522" name="Google Shape;522;p9"/>
            <p:cNvSpPr/>
            <p:nvPr/>
          </p:nvSpPr>
          <p:spPr>
            <a:xfrm>
              <a:off x="-1570098" y="4560991"/>
              <a:ext cx="10957275" cy="761000"/>
            </a:xfrm>
            <a:custGeom>
              <a:avLst/>
              <a:gdLst/>
              <a:ahLst/>
              <a:cxnLst/>
              <a:rect l="l" t="t" r="r" b="b"/>
              <a:pathLst>
                <a:path w="438291" h="30440" extrusionOk="0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23" name="Google Shape;523;p9"/>
            <p:cNvSpPr/>
            <p:nvPr/>
          </p:nvSpPr>
          <p:spPr>
            <a:xfrm>
              <a:off x="-1391600" y="4642483"/>
              <a:ext cx="11344350" cy="350950"/>
            </a:xfrm>
            <a:custGeom>
              <a:avLst/>
              <a:gdLst/>
              <a:ahLst/>
              <a:cxnLst/>
              <a:rect l="l" t="t" r="r" b="b"/>
              <a:pathLst>
                <a:path w="453774" h="14038" extrusionOk="0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4" name="Google Shape;524;p9"/>
            <p:cNvSpPr/>
            <p:nvPr/>
          </p:nvSpPr>
          <p:spPr>
            <a:xfrm>
              <a:off x="-1426870" y="4692558"/>
              <a:ext cx="11344350" cy="350950"/>
            </a:xfrm>
            <a:custGeom>
              <a:avLst/>
              <a:gdLst/>
              <a:ahLst/>
              <a:cxnLst/>
              <a:rect l="l" t="t" r="r" b="b"/>
              <a:pathLst>
                <a:path w="453774" h="14038" extrusionOk="0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525" name="Google Shape;525;p9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526" name="Google Shape;526;p9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9" name="Google Shape;529;p9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530" name="Google Shape;530;p9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6" name="Google Shape;596;p13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597" name="Google Shape;597;p13"/>
            <p:cNvSpPr/>
            <p:nvPr/>
          </p:nvSpPr>
          <p:spPr>
            <a:xfrm>
              <a:off x="18087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3"/>
            <p:cNvSpPr/>
            <p:nvPr/>
          </p:nvSpPr>
          <p:spPr>
            <a:xfrm>
              <a:off x="19805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3"/>
            <p:cNvSpPr/>
            <p:nvPr/>
          </p:nvSpPr>
          <p:spPr>
            <a:xfrm>
              <a:off x="2152372" y="1201199"/>
              <a:ext cx="0" cy="2344213"/>
            </a:xfrm>
            <a:custGeom>
              <a:avLst/>
              <a:gdLst/>
              <a:ahLst/>
              <a:cxnLst/>
              <a:rect l="l" t="t" r="r" b="b"/>
              <a:pathLst>
                <a:path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3"/>
            <p:cNvSpPr/>
            <p:nvPr/>
          </p:nvSpPr>
          <p:spPr>
            <a:xfrm>
              <a:off x="23241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3"/>
            <p:cNvSpPr/>
            <p:nvPr/>
          </p:nvSpPr>
          <p:spPr>
            <a:xfrm>
              <a:off x="24959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3"/>
            <p:cNvSpPr/>
            <p:nvPr/>
          </p:nvSpPr>
          <p:spPr>
            <a:xfrm>
              <a:off x="26677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3"/>
            <p:cNvSpPr/>
            <p:nvPr/>
          </p:nvSpPr>
          <p:spPr>
            <a:xfrm>
              <a:off x="28395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3"/>
            <p:cNvSpPr/>
            <p:nvPr/>
          </p:nvSpPr>
          <p:spPr>
            <a:xfrm>
              <a:off x="30113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3"/>
            <p:cNvSpPr/>
            <p:nvPr/>
          </p:nvSpPr>
          <p:spPr>
            <a:xfrm>
              <a:off x="31830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3"/>
            <p:cNvSpPr/>
            <p:nvPr/>
          </p:nvSpPr>
          <p:spPr>
            <a:xfrm>
              <a:off x="33548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3"/>
            <p:cNvSpPr/>
            <p:nvPr/>
          </p:nvSpPr>
          <p:spPr>
            <a:xfrm>
              <a:off x="35266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3"/>
            <p:cNvSpPr/>
            <p:nvPr/>
          </p:nvSpPr>
          <p:spPr>
            <a:xfrm>
              <a:off x="36984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3"/>
            <p:cNvSpPr/>
            <p:nvPr/>
          </p:nvSpPr>
          <p:spPr>
            <a:xfrm>
              <a:off x="38702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3"/>
            <p:cNvSpPr/>
            <p:nvPr/>
          </p:nvSpPr>
          <p:spPr>
            <a:xfrm>
              <a:off x="40420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3"/>
            <p:cNvSpPr/>
            <p:nvPr/>
          </p:nvSpPr>
          <p:spPr>
            <a:xfrm>
              <a:off x="42138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3"/>
            <p:cNvSpPr/>
            <p:nvPr/>
          </p:nvSpPr>
          <p:spPr>
            <a:xfrm>
              <a:off x="43855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3"/>
            <p:cNvSpPr/>
            <p:nvPr/>
          </p:nvSpPr>
          <p:spPr>
            <a:xfrm>
              <a:off x="45573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3"/>
            <p:cNvSpPr/>
            <p:nvPr/>
          </p:nvSpPr>
          <p:spPr>
            <a:xfrm>
              <a:off x="47291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3"/>
            <p:cNvSpPr/>
            <p:nvPr/>
          </p:nvSpPr>
          <p:spPr>
            <a:xfrm>
              <a:off x="49009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3"/>
            <p:cNvSpPr/>
            <p:nvPr/>
          </p:nvSpPr>
          <p:spPr>
            <a:xfrm>
              <a:off x="50727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3"/>
            <p:cNvSpPr/>
            <p:nvPr/>
          </p:nvSpPr>
          <p:spPr>
            <a:xfrm>
              <a:off x="52445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3"/>
            <p:cNvSpPr/>
            <p:nvPr/>
          </p:nvSpPr>
          <p:spPr>
            <a:xfrm>
              <a:off x="54163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3"/>
            <p:cNvSpPr/>
            <p:nvPr/>
          </p:nvSpPr>
          <p:spPr>
            <a:xfrm>
              <a:off x="1619453" y="13621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3"/>
            <p:cNvSpPr/>
            <p:nvPr/>
          </p:nvSpPr>
          <p:spPr>
            <a:xfrm>
              <a:off x="1619453" y="15339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3"/>
            <p:cNvSpPr/>
            <p:nvPr/>
          </p:nvSpPr>
          <p:spPr>
            <a:xfrm>
              <a:off x="1619453" y="170570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3"/>
            <p:cNvSpPr/>
            <p:nvPr/>
          </p:nvSpPr>
          <p:spPr>
            <a:xfrm>
              <a:off x="1619453" y="18774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3"/>
            <p:cNvSpPr/>
            <p:nvPr/>
          </p:nvSpPr>
          <p:spPr>
            <a:xfrm>
              <a:off x="1619453" y="20492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3"/>
            <p:cNvSpPr/>
            <p:nvPr/>
          </p:nvSpPr>
          <p:spPr>
            <a:xfrm>
              <a:off x="1619453" y="222105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3"/>
            <p:cNvSpPr/>
            <p:nvPr/>
          </p:nvSpPr>
          <p:spPr>
            <a:xfrm>
              <a:off x="1619453" y="23928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3"/>
            <p:cNvSpPr/>
            <p:nvPr/>
          </p:nvSpPr>
          <p:spPr>
            <a:xfrm>
              <a:off x="1619453" y="25646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3"/>
            <p:cNvSpPr/>
            <p:nvPr/>
          </p:nvSpPr>
          <p:spPr>
            <a:xfrm>
              <a:off x="1619453" y="27364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3"/>
            <p:cNvSpPr/>
            <p:nvPr/>
          </p:nvSpPr>
          <p:spPr>
            <a:xfrm>
              <a:off x="1619453" y="29081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3"/>
            <p:cNvSpPr/>
            <p:nvPr/>
          </p:nvSpPr>
          <p:spPr>
            <a:xfrm>
              <a:off x="1619453" y="30799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3"/>
            <p:cNvSpPr/>
            <p:nvPr/>
          </p:nvSpPr>
          <p:spPr>
            <a:xfrm>
              <a:off x="1619453" y="325177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3"/>
            <p:cNvSpPr/>
            <p:nvPr/>
          </p:nvSpPr>
          <p:spPr>
            <a:xfrm>
              <a:off x="1619453" y="3423548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2" name="Google Shape;632;p13"/>
          <p:cNvSpPr txBox="1">
            <a:spLocks noGrp="1"/>
          </p:cNvSpPr>
          <p:nvPr>
            <p:ph type="title" hasCustomPrompt="1"/>
          </p:nvPr>
        </p:nvSpPr>
        <p:spPr>
          <a:xfrm rot="1973">
            <a:off x="1365600" y="1457896"/>
            <a:ext cx="10452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2"/>
          </p:nvPr>
        </p:nvSpPr>
        <p:spPr>
          <a:xfrm>
            <a:off x="720000" y="1970995"/>
            <a:ext cx="23364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subTitle" idx="1"/>
          </p:nvPr>
        </p:nvSpPr>
        <p:spPr>
          <a:xfrm>
            <a:off x="720000" y="22863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3" hasCustomPrompt="1"/>
          </p:nvPr>
        </p:nvSpPr>
        <p:spPr>
          <a:xfrm rot="1973">
            <a:off x="1365600" y="3172396"/>
            <a:ext cx="10452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4"/>
          </p:nvPr>
        </p:nvSpPr>
        <p:spPr>
          <a:xfrm>
            <a:off x="720000" y="3609295"/>
            <a:ext cx="23364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subTitle" idx="5"/>
          </p:nvPr>
        </p:nvSpPr>
        <p:spPr>
          <a:xfrm>
            <a:off x="720000" y="39246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13"/>
          <p:cNvSpPr txBox="1">
            <a:spLocks noGrp="1"/>
          </p:cNvSpPr>
          <p:nvPr>
            <p:ph type="title" idx="6" hasCustomPrompt="1"/>
          </p:nvPr>
        </p:nvSpPr>
        <p:spPr>
          <a:xfrm rot="1973">
            <a:off x="4049400" y="1457896"/>
            <a:ext cx="10452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9" name="Google Shape;639;p13"/>
          <p:cNvSpPr txBox="1">
            <a:spLocks noGrp="1"/>
          </p:cNvSpPr>
          <p:nvPr>
            <p:ph type="title" idx="7"/>
          </p:nvPr>
        </p:nvSpPr>
        <p:spPr>
          <a:xfrm>
            <a:off x="3403800" y="1970995"/>
            <a:ext cx="23364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40" name="Google Shape;640;p13"/>
          <p:cNvSpPr txBox="1">
            <a:spLocks noGrp="1"/>
          </p:cNvSpPr>
          <p:nvPr>
            <p:ph type="subTitle" idx="8"/>
          </p:nvPr>
        </p:nvSpPr>
        <p:spPr>
          <a:xfrm>
            <a:off x="3403800" y="22863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13"/>
          <p:cNvSpPr txBox="1">
            <a:spLocks noGrp="1"/>
          </p:cNvSpPr>
          <p:nvPr>
            <p:ph type="title" idx="9" hasCustomPrompt="1"/>
          </p:nvPr>
        </p:nvSpPr>
        <p:spPr>
          <a:xfrm rot="1973">
            <a:off x="4049400" y="3172396"/>
            <a:ext cx="10452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2" name="Google Shape;642;p13"/>
          <p:cNvSpPr txBox="1">
            <a:spLocks noGrp="1"/>
          </p:cNvSpPr>
          <p:nvPr>
            <p:ph type="title" idx="13"/>
          </p:nvPr>
        </p:nvSpPr>
        <p:spPr>
          <a:xfrm>
            <a:off x="3403800" y="3609295"/>
            <a:ext cx="23364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43" name="Google Shape;643;p13"/>
          <p:cNvSpPr txBox="1">
            <a:spLocks noGrp="1"/>
          </p:cNvSpPr>
          <p:nvPr>
            <p:ph type="subTitle" idx="14"/>
          </p:nvPr>
        </p:nvSpPr>
        <p:spPr>
          <a:xfrm>
            <a:off x="3403800" y="39246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4" name="Google Shape;644;p13"/>
          <p:cNvSpPr txBox="1">
            <a:spLocks noGrp="1"/>
          </p:cNvSpPr>
          <p:nvPr>
            <p:ph type="title" idx="15" hasCustomPrompt="1"/>
          </p:nvPr>
        </p:nvSpPr>
        <p:spPr>
          <a:xfrm rot="1973">
            <a:off x="6733200" y="1457896"/>
            <a:ext cx="10452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5" name="Google Shape;645;p13"/>
          <p:cNvSpPr txBox="1">
            <a:spLocks noGrp="1"/>
          </p:cNvSpPr>
          <p:nvPr>
            <p:ph type="title" idx="16"/>
          </p:nvPr>
        </p:nvSpPr>
        <p:spPr>
          <a:xfrm>
            <a:off x="6087600" y="1970995"/>
            <a:ext cx="23364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46" name="Google Shape;646;p13"/>
          <p:cNvSpPr txBox="1">
            <a:spLocks noGrp="1"/>
          </p:cNvSpPr>
          <p:nvPr>
            <p:ph type="subTitle" idx="17"/>
          </p:nvPr>
        </p:nvSpPr>
        <p:spPr>
          <a:xfrm>
            <a:off x="6087600" y="22863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13"/>
          <p:cNvSpPr txBox="1">
            <a:spLocks noGrp="1"/>
          </p:cNvSpPr>
          <p:nvPr>
            <p:ph type="title" idx="18" hasCustomPrompt="1"/>
          </p:nvPr>
        </p:nvSpPr>
        <p:spPr>
          <a:xfrm rot="1973">
            <a:off x="6733200" y="3172396"/>
            <a:ext cx="10452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8" name="Google Shape;648;p13"/>
          <p:cNvSpPr txBox="1">
            <a:spLocks noGrp="1"/>
          </p:cNvSpPr>
          <p:nvPr>
            <p:ph type="title" idx="19"/>
          </p:nvPr>
        </p:nvSpPr>
        <p:spPr>
          <a:xfrm>
            <a:off x="6087600" y="3609295"/>
            <a:ext cx="23364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49" name="Google Shape;649;p13"/>
          <p:cNvSpPr txBox="1">
            <a:spLocks noGrp="1"/>
          </p:cNvSpPr>
          <p:nvPr>
            <p:ph type="subTitle" idx="20"/>
          </p:nvPr>
        </p:nvSpPr>
        <p:spPr>
          <a:xfrm>
            <a:off x="6087600" y="39246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0" name="Google Shape;650;p13"/>
          <p:cNvSpPr txBox="1">
            <a:spLocks noGrp="1"/>
          </p:cNvSpPr>
          <p:nvPr>
            <p:ph type="title" idx="21"/>
          </p:nvPr>
        </p:nvSpPr>
        <p:spPr>
          <a:xfrm>
            <a:off x="720000" y="558473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51" name="Google Shape;651;p13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652" name="Google Shape;652;p13"/>
            <p:cNvSpPr/>
            <p:nvPr/>
          </p:nvSpPr>
          <p:spPr>
            <a:xfrm>
              <a:off x="-1158211" y="-189410"/>
              <a:ext cx="11292625" cy="790400"/>
            </a:xfrm>
            <a:custGeom>
              <a:avLst/>
              <a:gdLst/>
              <a:ahLst/>
              <a:cxnLst/>
              <a:rect l="l" t="t" r="r" b="b"/>
              <a:pathLst>
                <a:path w="451705" h="31616" extrusionOk="0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653" name="Google Shape;653;p13"/>
            <p:cNvSpPr/>
            <p:nvPr/>
          </p:nvSpPr>
          <p:spPr>
            <a:xfrm>
              <a:off x="-1630264" y="132557"/>
              <a:ext cx="11303750" cy="410925"/>
            </a:xfrm>
            <a:custGeom>
              <a:avLst/>
              <a:gdLst/>
              <a:ahLst/>
              <a:cxnLst/>
              <a:rect l="l" t="t" r="r" b="b"/>
              <a:pathLst>
                <a:path w="452150" h="16437" extrusionOk="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54" name="Google Shape;654;p13"/>
            <p:cNvSpPr/>
            <p:nvPr/>
          </p:nvSpPr>
          <p:spPr>
            <a:xfrm>
              <a:off x="-1596155" y="87717"/>
              <a:ext cx="11303750" cy="410925"/>
            </a:xfrm>
            <a:custGeom>
              <a:avLst/>
              <a:gdLst/>
              <a:ahLst/>
              <a:cxnLst/>
              <a:rect l="l" t="t" r="r" b="b"/>
              <a:pathLst>
                <a:path w="452150" h="16437" extrusionOk="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655" name="Google Shape;655;p13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656" name="Google Shape;656;p13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3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3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659" name="Google Shape;659;p13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3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61" name="Google Shape;661;p13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662" name="Google Shape;662;p13"/>
            <p:cNvSpPr/>
            <p:nvPr/>
          </p:nvSpPr>
          <p:spPr>
            <a:xfrm>
              <a:off x="-1570098" y="4560991"/>
              <a:ext cx="10957275" cy="761000"/>
            </a:xfrm>
            <a:custGeom>
              <a:avLst/>
              <a:gdLst/>
              <a:ahLst/>
              <a:cxnLst/>
              <a:rect l="l" t="t" r="r" b="b"/>
              <a:pathLst>
                <a:path w="438291" h="30440" extrusionOk="0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663" name="Google Shape;663;p13"/>
            <p:cNvSpPr/>
            <p:nvPr/>
          </p:nvSpPr>
          <p:spPr>
            <a:xfrm>
              <a:off x="-1391600" y="4642483"/>
              <a:ext cx="11344350" cy="350950"/>
            </a:xfrm>
            <a:custGeom>
              <a:avLst/>
              <a:gdLst/>
              <a:ahLst/>
              <a:cxnLst/>
              <a:rect l="l" t="t" r="r" b="b"/>
              <a:pathLst>
                <a:path w="453774" h="14038" extrusionOk="0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64" name="Google Shape;664;p13"/>
            <p:cNvSpPr/>
            <p:nvPr/>
          </p:nvSpPr>
          <p:spPr>
            <a:xfrm>
              <a:off x="-1426870" y="4692558"/>
              <a:ext cx="11344350" cy="350950"/>
            </a:xfrm>
            <a:custGeom>
              <a:avLst/>
              <a:gdLst/>
              <a:ahLst/>
              <a:cxnLst/>
              <a:rect l="l" t="t" r="r" b="b"/>
              <a:pathLst>
                <a:path w="453774" h="14038" extrusionOk="0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665" name="Google Shape;665;p13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666" name="Google Shape;666;p13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13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13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9" name="Google Shape;669;p13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670" name="Google Shape;670;p13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MAIN_POINT_1"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4" name="Google Shape;914;p18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915" name="Google Shape;915;p18"/>
            <p:cNvSpPr/>
            <p:nvPr/>
          </p:nvSpPr>
          <p:spPr>
            <a:xfrm>
              <a:off x="18087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8"/>
            <p:cNvSpPr/>
            <p:nvPr/>
          </p:nvSpPr>
          <p:spPr>
            <a:xfrm>
              <a:off x="19805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8"/>
            <p:cNvSpPr/>
            <p:nvPr/>
          </p:nvSpPr>
          <p:spPr>
            <a:xfrm>
              <a:off x="2152372" y="1201199"/>
              <a:ext cx="0" cy="2344213"/>
            </a:xfrm>
            <a:custGeom>
              <a:avLst/>
              <a:gdLst/>
              <a:ahLst/>
              <a:cxnLst/>
              <a:rect l="l" t="t" r="r" b="b"/>
              <a:pathLst>
                <a:path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8"/>
            <p:cNvSpPr/>
            <p:nvPr/>
          </p:nvSpPr>
          <p:spPr>
            <a:xfrm>
              <a:off x="23241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8"/>
            <p:cNvSpPr/>
            <p:nvPr/>
          </p:nvSpPr>
          <p:spPr>
            <a:xfrm>
              <a:off x="24959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8"/>
            <p:cNvSpPr/>
            <p:nvPr/>
          </p:nvSpPr>
          <p:spPr>
            <a:xfrm>
              <a:off x="26677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8"/>
            <p:cNvSpPr/>
            <p:nvPr/>
          </p:nvSpPr>
          <p:spPr>
            <a:xfrm>
              <a:off x="28395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8"/>
            <p:cNvSpPr/>
            <p:nvPr/>
          </p:nvSpPr>
          <p:spPr>
            <a:xfrm>
              <a:off x="30113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8"/>
            <p:cNvSpPr/>
            <p:nvPr/>
          </p:nvSpPr>
          <p:spPr>
            <a:xfrm>
              <a:off x="31830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8"/>
            <p:cNvSpPr/>
            <p:nvPr/>
          </p:nvSpPr>
          <p:spPr>
            <a:xfrm>
              <a:off x="33548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8"/>
            <p:cNvSpPr/>
            <p:nvPr/>
          </p:nvSpPr>
          <p:spPr>
            <a:xfrm>
              <a:off x="35266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8"/>
            <p:cNvSpPr/>
            <p:nvPr/>
          </p:nvSpPr>
          <p:spPr>
            <a:xfrm>
              <a:off x="36984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8"/>
            <p:cNvSpPr/>
            <p:nvPr/>
          </p:nvSpPr>
          <p:spPr>
            <a:xfrm>
              <a:off x="38702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8"/>
            <p:cNvSpPr/>
            <p:nvPr/>
          </p:nvSpPr>
          <p:spPr>
            <a:xfrm>
              <a:off x="40420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8"/>
            <p:cNvSpPr/>
            <p:nvPr/>
          </p:nvSpPr>
          <p:spPr>
            <a:xfrm>
              <a:off x="42138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8"/>
            <p:cNvSpPr/>
            <p:nvPr/>
          </p:nvSpPr>
          <p:spPr>
            <a:xfrm>
              <a:off x="43855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8"/>
            <p:cNvSpPr/>
            <p:nvPr/>
          </p:nvSpPr>
          <p:spPr>
            <a:xfrm>
              <a:off x="45573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8"/>
            <p:cNvSpPr/>
            <p:nvPr/>
          </p:nvSpPr>
          <p:spPr>
            <a:xfrm>
              <a:off x="47291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8"/>
            <p:cNvSpPr/>
            <p:nvPr/>
          </p:nvSpPr>
          <p:spPr>
            <a:xfrm>
              <a:off x="49009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8"/>
            <p:cNvSpPr/>
            <p:nvPr/>
          </p:nvSpPr>
          <p:spPr>
            <a:xfrm>
              <a:off x="50727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8"/>
            <p:cNvSpPr/>
            <p:nvPr/>
          </p:nvSpPr>
          <p:spPr>
            <a:xfrm>
              <a:off x="52445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8"/>
            <p:cNvSpPr/>
            <p:nvPr/>
          </p:nvSpPr>
          <p:spPr>
            <a:xfrm>
              <a:off x="54163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8"/>
            <p:cNvSpPr/>
            <p:nvPr/>
          </p:nvSpPr>
          <p:spPr>
            <a:xfrm>
              <a:off x="1619453" y="13621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8"/>
            <p:cNvSpPr/>
            <p:nvPr/>
          </p:nvSpPr>
          <p:spPr>
            <a:xfrm>
              <a:off x="1619453" y="15339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8"/>
            <p:cNvSpPr/>
            <p:nvPr/>
          </p:nvSpPr>
          <p:spPr>
            <a:xfrm>
              <a:off x="1619453" y="170570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8"/>
            <p:cNvSpPr/>
            <p:nvPr/>
          </p:nvSpPr>
          <p:spPr>
            <a:xfrm>
              <a:off x="1619453" y="18774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8"/>
            <p:cNvSpPr/>
            <p:nvPr/>
          </p:nvSpPr>
          <p:spPr>
            <a:xfrm>
              <a:off x="1619453" y="20492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8"/>
            <p:cNvSpPr/>
            <p:nvPr/>
          </p:nvSpPr>
          <p:spPr>
            <a:xfrm>
              <a:off x="1619453" y="222105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8"/>
            <p:cNvSpPr/>
            <p:nvPr/>
          </p:nvSpPr>
          <p:spPr>
            <a:xfrm>
              <a:off x="1619453" y="23928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8"/>
            <p:cNvSpPr/>
            <p:nvPr/>
          </p:nvSpPr>
          <p:spPr>
            <a:xfrm>
              <a:off x="1619453" y="25646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8"/>
            <p:cNvSpPr/>
            <p:nvPr/>
          </p:nvSpPr>
          <p:spPr>
            <a:xfrm>
              <a:off x="1619453" y="27364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8"/>
            <p:cNvSpPr/>
            <p:nvPr/>
          </p:nvSpPr>
          <p:spPr>
            <a:xfrm>
              <a:off x="1619453" y="29081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8"/>
            <p:cNvSpPr/>
            <p:nvPr/>
          </p:nvSpPr>
          <p:spPr>
            <a:xfrm>
              <a:off x="1619453" y="30799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8"/>
            <p:cNvSpPr/>
            <p:nvPr/>
          </p:nvSpPr>
          <p:spPr>
            <a:xfrm>
              <a:off x="1619453" y="325177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8"/>
            <p:cNvSpPr/>
            <p:nvPr/>
          </p:nvSpPr>
          <p:spPr>
            <a:xfrm>
              <a:off x="1619453" y="3423548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0" name="Google Shape;950;p18"/>
          <p:cNvSpPr txBox="1">
            <a:spLocks noGrp="1"/>
          </p:cNvSpPr>
          <p:nvPr>
            <p:ph type="subTitle" idx="1"/>
          </p:nvPr>
        </p:nvSpPr>
        <p:spPr>
          <a:xfrm rot="213">
            <a:off x="2145900" y="3067350"/>
            <a:ext cx="4852200" cy="6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51" name="Google Shape;951;p18"/>
          <p:cNvSpPr txBox="1">
            <a:spLocks noGrp="1"/>
          </p:cNvSpPr>
          <p:nvPr>
            <p:ph type="title"/>
          </p:nvPr>
        </p:nvSpPr>
        <p:spPr>
          <a:xfrm>
            <a:off x="1200150" y="1422700"/>
            <a:ext cx="6743700" cy="16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952" name="Google Shape;952;p18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953" name="Google Shape;953;p18"/>
            <p:cNvSpPr/>
            <p:nvPr/>
          </p:nvSpPr>
          <p:spPr>
            <a:xfrm>
              <a:off x="-1158211" y="-189410"/>
              <a:ext cx="11292625" cy="790400"/>
            </a:xfrm>
            <a:custGeom>
              <a:avLst/>
              <a:gdLst/>
              <a:ahLst/>
              <a:cxnLst/>
              <a:rect l="l" t="t" r="r" b="b"/>
              <a:pathLst>
                <a:path w="451705" h="31616" extrusionOk="0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54" name="Google Shape;954;p18"/>
            <p:cNvSpPr/>
            <p:nvPr/>
          </p:nvSpPr>
          <p:spPr>
            <a:xfrm>
              <a:off x="-1630264" y="132557"/>
              <a:ext cx="11303750" cy="410925"/>
            </a:xfrm>
            <a:custGeom>
              <a:avLst/>
              <a:gdLst/>
              <a:ahLst/>
              <a:cxnLst/>
              <a:rect l="l" t="t" r="r" b="b"/>
              <a:pathLst>
                <a:path w="452150" h="16437" extrusionOk="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55" name="Google Shape;955;p18"/>
            <p:cNvSpPr/>
            <p:nvPr/>
          </p:nvSpPr>
          <p:spPr>
            <a:xfrm>
              <a:off x="-1596155" y="87717"/>
              <a:ext cx="11303750" cy="410925"/>
            </a:xfrm>
            <a:custGeom>
              <a:avLst/>
              <a:gdLst/>
              <a:ahLst/>
              <a:cxnLst/>
              <a:rect l="l" t="t" r="r" b="b"/>
              <a:pathLst>
                <a:path w="452150" h="16437" extrusionOk="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956" name="Google Shape;956;p18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957" name="Google Shape;957;p18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18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9" name="Google Shape;959;p18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960" name="Google Shape;960;p18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18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62" name="Google Shape;962;p18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963" name="Google Shape;963;p18"/>
            <p:cNvSpPr/>
            <p:nvPr/>
          </p:nvSpPr>
          <p:spPr>
            <a:xfrm>
              <a:off x="-1570098" y="4560991"/>
              <a:ext cx="10957275" cy="761000"/>
            </a:xfrm>
            <a:custGeom>
              <a:avLst/>
              <a:gdLst/>
              <a:ahLst/>
              <a:cxnLst/>
              <a:rect l="l" t="t" r="r" b="b"/>
              <a:pathLst>
                <a:path w="438291" h="30440" extrusionOk="0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64" name="Google Shape;964;p18"/>
            <p:cNvSpPr/>
            <p:nvPr/>
          </p:nvSpPr>
          <p:spPr>
            <a:xfrm>
              <a:off x="-1391600" y="4642483"/>
              <a:ext cx="11344350" cy="350950"/>
            </a:xfrm>
            <a:custGeom>
              <a:avLst/>
              <a:gdLst/>
              <a:ahLst/>
              <a:cxnLst/>
              <a:rect l="l" t="t" r="r" b="b"/>
              <a:pathLst>
                <a:path w="453774" h="14038" extrusionOk="0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65" name="Google Shape;965;p18"/>
            <p:cNvSpPr/>
            <p:nvPr/>
          </p:nvSpPr>
          <p:spPr>
            <a:xfrm>
              <a:off x="-1426870" y="4692558"/>
              <a:ext cx="11344350" cy="350950"/>
            </a:xfrm>
            <a:custGeom>
              <a:avLst/>
              <a:gdLst/>
              <a:ahLst/>
              <a:cxnLst/>
              <a:rect l="l" t="t" r="r" b="b"/>
              <a:pathLst>
                <a:path w="453774" h="14038" extrusionOk="0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966" name="Google Shape;966;p18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967" name="Google Shape;967;p18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18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18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0" name="Google Shape;970;p18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971" name="Google Shape;971;p18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18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0" name="Google Shape;1680;p30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1681" name="Google Shape;1681;p30"/>
            <p:cNvSpPr/>
            <p:nvPr/>
          </p:nvSpPr>
          <p:spPr>
            <a:xfrm>
              <a:off x="18087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0"/>
            <p:cNvSpPr/>
            <p:nvPr/>
          </p:nvSpPr>
          <p:spPr>
            <a:xfrm>
              <a:off x="19805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0"/>
            <p:cNvSpPr/>
            <p:nvPr/>
          </p:nvSpPr>
          <p:spPr>
            <a:xfrm>
              <a:off x="2152372" y="1201199"/>
              <a:ext cx="0" cy="2344213"/>
            </a:xfrm>
            <a:custGeom>
              <a:avLst/>
              <a:gdLst/>
              <a:ahLst/>
              <a:cxnLst/>
              <a:rect l="l" t="t" r="r" b="b"/>
              <a:pathLst>
                <a:path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0"/>
            <p:cNvSpPr/>
            <p:nvPr/>
          </p:nvSpPr>
          <p:spPr>
            <a:xfrm>
              <a:off x="23241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0"/>
            <p:cNvSpPr/>
            <p:nvPr/>
          </p:nvSpPr>
          <p:spPr>
            <a:xfrm>
              <a:off x="24959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0"/>
            <p:cNvSpPr/>
            <p:nvPr/>
          </p:nvSpPr>
          <p:spPr>
            <a:xfrm>
              <a:off x="26677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0"/>
            <p:cNvSpPr/>
            <p:nvPr/>
          </p:nvSpPr>
          <p:spPr>
            <a:xfrm>
              <a:off x="28395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0"/>
            <p:cNvSpPr/>
            <p:nvPr/>
          </p:nvSpPr>
          <p:spPr>
            <a:xfrm>
              <a:off x="30113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0"/>
            <p:cNvSpPr/>
            <p:nvPr/>
          </p:nvSpPr>
          <p:spPr>
            <a:xfrm>
              <a:off x="31830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0"/>
            <p:cNvSpPr/>
            <p:nvPr/>
          </p:nvSpPr>
          <p:spPr>
            <a:xfrm>
              <a:off x="33548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0"/>
            <p:cNvSpPr/>
            <p:nvPr/>
          </p:nvSpPr>
          <p:spPr>
            <a:xfrm>
              <a:off x="35266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0"/>
            <p:cNvSpPr/>
            <p:nvPr/>
          </p:nvSpPr>
          <p:spPr>
            <a:xfrm>
              <a:off x="36984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0"/>
            <p:cNvSpPr/>
            <p:nvPr/>
          </p:nvSpPr>
          <p:spPr>
            <a:xfrm>
              <a:off x="38702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0"/>
            <p:cNvSpPr/>
            <p:nvPr/>
          </p:nvSpPr>
          <p:spPr>
            <a:xfrm>
              <a:off x="40420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0"/>
            <p:cNvSpPr/>
            <p:nvPr/>
          </p:nvSpPr>
          <p:spPr>
            <a:xfrm>
              <a:off x="42138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0"/>
            <p:cNvSpPr/>
            <p:nvPr/>
          </p:nvSpPr>
          <p:spPr>
            <a:xfrm>
              <a:off x="43855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0"/>
            <p:cNvSpPr/>
            <p:nvPr/>
          </p:nvSpPr>
          <p:spPr>
            <a:xfrm>
              <a:off x="45573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0"/>
            <p:cNvSpPr/>
            <p:nvPr/>
          </p:nvSpPr>
          <p:spPr>
            <a:xfrm>
              <a:off x="47291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0"/>
            <p:cNvSpPr/>
            <p:nvPr/>
          </p:nvSpPr>
          <p:spPr>
            <a:xfrm>
              <a:off x="49009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0"/>
            <p:cNvSpPr/>
            <p:nvPr/>
          </p:nvSpPr>
          <p:spPr>
            <a:xfrm>
              <a:off x="50727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0"/>
            <p:cNvSpPr/>
            <p:nvPr/>
          </p:nvSpPr>
          <p:spPr>
            <a:xfrm>
              <a:off x="52445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0"/>
            <p:cNvSpPr/>
            <p:nvPr/>
          </p:nvSpPr>
          <p:spPr>
            <a:xfrm>
              <a:off x="54163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0"/>
            <p:cNvSpPr/>
            <p:nvPr/>
          </p:nvSpPr>
          <p:spPr>
            <a:xfrm>
              <a:off x="1619453" y="13621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0"/>
            <p:cNvSpPr/>
            <p:nvPr/>
          </p:nvSpPr>
          <p:spPr>
            <a:xfrm>
              <a:off x="1619453" y="15339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0"/>
            <p:cNvSpPr/>
            <p:nvPr/>
          </p:nvSpPr>
          <p:spPr>
            <a:xfrm>
              <a:off x="1619453" y="170570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0"/>
            <p:cNvSpPr/>
            <p:nvPr/>
          </p:nvSpPr>
          <p:spPr>
            <a:xfrm>
              <a:off x="1619453" y="18774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0"/>
            <p:cNvSpPr/>
            <p:nvPr/>
          </p:nvSpPr>
          <p:spPr>
            <a:xfrm>
              <a:off x="1619453" y="20492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0"/>
            <p:cNvSpPr/>
            <p:nvPr/>
          </p:nvSpPr>
          <p:spPr>
            <a:xfrm>
              <a:off x="1619453" y="222105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0"/>
            <p:cNvSpPr/>
            <p:nvPr/>
          </p:nvSpPr>
          <p:spPr>
            <a:xfrm>
              <a:off x="1619453" y="23928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0"/>
            <p:cNvSpPr/>
            <p:nvPr/>
          </p:nvSpPr>
          <p:spPr>
            <a:xfrm>
              <a:off x="1619453" y="25646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0"/>
            <p:cNvSpPr/>
            <p:nvPr/>
          </p:nvSpPr>
          <p:spPr>
            <a:xfrm>
              <a:off x="1619453" y="27364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0"/>
            <p:cNvSpPr/>
            <p:nvPr/>
          </p:nvSpPr>
          <p:spPr>
            <a:xfrm>
              <a:off x="1619453" y="29081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0"/>
            <p:cNvSpPr/>
            <p:nvPr/>
          </p:nvSpPr>
          <p:spPr>
            <a:xfrm>
              <a:off x="1619453" y="30799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0"/>
            <p:cNvSpPr/>
            <p:nvPr/>
          </p:nvSpPr>
          <p:spPr>
            <a:xfrm>
              <a:off x="1619453" y="325177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0"/>
            <p:cNvSpPr/>
            <p:nvPr/>
          </p:nvSpPr>
          <p:spPr>
            <a:xfrm>
              <a:off x="1619453" y="3423548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6" name="Google Shape;1716;p30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1717" name="Google Shape;1717;p30"/>
            <p:cNvSpPr/>
            <p:nvPr/>
          </p:nvSpPr>
          <p:spPr>
            <a:xfrm>
              <a:off x="-1158211" y="-189410"/>
              <a:ext cx="11292625" cy="790400"/>
            </a:xfrm>
            <a:custGeom>
              <a:avLst/>
              <a:gdLst/>
              <a:ahLst/>
              <a:cxnLst/>
              <a:rect l="l" t="t" r="r" b="b"/>
              <a:pathLst>
                <a:path w="451705" h="31616" extrusionOk="0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18" name="Google Shape;1718;p30"/>
            <p:cNvSpPr/>
            <p:nvPr/>
          </p:nvSpPr>
          <p:spPr>
            <a:xfrm>
              <a:off x="-1630264" y="132557"/>
              <a:ext cx="11303750" cy="410925"/>
            </a:xfrm>
            <a:custGeom>
              <a:avLst/>
              <a:gdLst/>
              <a:ahLst/>
              <a:cxnLst/>
              <a:rect l="l" t="t" r="r" b="b"/>
              <a:pathLst>
                <a:path w="452150" h="16437" extrusionOk="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19" name="Google Shape;1719;p30"/>
            <p:cNvSpPr/>
            <p:nvPr/>
          </p:nvSpPr>
          <p:spPr>
            <a:xfrm>
              <a:off x="-1596155" y="87717"/>
              <a:ext cx="11303750" cy="410925"/>
            </a:xfrm>
            <a:custGeom>
              <a:avLst/>
              <a:gdLst/>
              <a:ahLst/>
              <a:cxnLst/>
              <a:rect l="l" t="t" r="r" b="b"/>
              <a:pathLst>
                <a:path w="452150" h="16437" extrusionOk="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720" name="Google Shape;1720;p30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1721" name="Google Shape;1721;p30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0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3" name="Google Shape;1723;p30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1724" name="Google Shape;1724;p30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0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6" name="Google Shape;1726;p30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1727" name="Google Shape;1727;p30"/>
            <p:cNvSpPr/>
            <p:nvPr/>
          </p:nvSpPr>
          <p:spPr>
            <a:xfrm>
              <a:off x="-1570098" y="4560991"/>
              <a:ext cx="10957275" cy="761000"/>
            </a:xfrm>
            <a:custGeom>
              <a:avLst/>
              <a:gdLst/>
              <a:ahLst/>
              <a:cxnLst/>
              <a:rect l="l" t="t" r="r" b="b"/>
              <a:pathLst>
                <a:path w="438291" h="30440" extrusionOk="0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28" name="Google Shape;1728;p30"/>
            <p:cNvSpPr/>
            <p:nvPr/>
          </p:nvSpPr>
          <p:spPr>
            <a:xfrm>
              <a:off x="-1391600" y="4642483"/>
              <a:ext cx="11344350" cy="350950"/>
            </a:xfrm>
            <a:custGeom>
              <a:avLst/>
              <a:gdLst/>
              <a:ahLst/>
              <a:cxnLst/>
              <a:rect l="l" t="t" r="r" b="b"/>
              <a:pathLst>
                <a:path w="453774" h="14038" extrusionOk="0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29" name="Google Shape;1729;p30"/>
            <p:cNvSpPr/>
            <p:nvPr/>
          </p:nvSpPr>
          <p:spPr>
            <a:xfrm>
              <a:off x="-1426870" y="4692558"/>
              <a:ext cx="11344350" cy="350950"/>
            </a:xfrm>
            <a:custGeom>
              <a:avLst/>
              <a:gdLst/>
              <a:ahLst/>
              <a:cxnLst/>
              <a:rect l="l" t="t" r="r" b="b"/>
              <a:pathLst>
                <a:path w="453774" h="14038" extrusionOk="0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730" name="Google Shape;1730;p30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1731" name="Google Shape;1731;p30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0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0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4" name="Google Shape;1734;p30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1735" name="Google Shape;1735;p30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0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8" name="Google Shape;1738;p31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1739" name="Google Shape;1739;p31"/>
            <p:cNvSpPr/>
            <p:nvPr/>
          </p:nvSpPr>
          <p:spPr>
            <a:xfrm>
              <a:off x="18087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1"/>
            <p:cNvSpPr/>
            <p:nvPr/>
          </p:nvSpPr>
          <p:spPr>
            <a:xfrm>
              <a:off x="19805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1"/>
            <p:cNvSpPr/>
            <p:nvPr/>
          </p:nvSpPr>
          <p:spPr>
            <a:xfrm>
              <a:off x="2152372" y="1201199"/>
              <a:ext cx="0" cy="2344213"/>
            </a:xfrm>
            <a:custGeom>
              <a:avLst/>
              <a:gdLst/>
              <a:ahLst/>
              <a:cxnLst/>
              <a:rect l="l" t="t" r="r" b="b"/>
              <a:pathLst>
                <a:path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1"/>
            <p:cNvSpPr/>
            <p:nvPr/>
          </p:nvSpPr>
          <p:spPr>
            <a:xfrm>
              <a:off x="23241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1"/>
            <p:cNvSpPr/>
            <p:nvPr/>
          </p:nvSpPr>
          <p:spPr>
            <a:xfrm>
              <a:off x="24959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1"/>
            <p:cNvSpPr/>
            <p:nvPr/>
          </p:nvSpPr>
          <p:spPr>
            <a:xfrm>
              <a:off x="26677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1"/>
            <p:cNvSpPr/>
            <p:nvPr/>
          </p:nvSpPr>
          <p:spPr>
            <a:xfrm>
              <a:off x="28395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1"/>
            <p:cNvSpPr/>
            <p:nvPr/>
          </p:nvSpPr>
          <p:spPr>
            <a:xfrm>
              <a:off x="30113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1"/>
            <p:cNvSpPr/>
            <p:nvPr/>
          </p:nvSpPr>
          <p:spPr>
            <a:xfrm>
              <a:off x="31830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1"/>
            <p:cNvSpPr/>
            <p:nvPr/>
          </p:nvSpPr>
          <p:spPr>
            <a:xfrm>
              <a:off x="33548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1"/>
            <p:cNvSpPr/>
            <p:nvPr/>
          </p:nvSpPr>
          <p:spPr>
            <a:xfrm>
              <a:off x="35266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1"/>
            <p:cNvSpPr/>
            <p:nvPr/>
          </p:nvSpPr>
          <p:spPr>
            <a:xfrm>
              <a:off x="36984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1"/>
            <p:cNvSpPr/>
            <p:nvPr/>
          </p:nvSpPr>
          <p:spPr>
            <a:xfrm>
              <a:off x="38702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1"/>
            <p:cNvSpPr/>
            <p:nvPr/>
          </p:nvSpPr>
          <p:spPr>
            <a:xfrm>
              <a:off x="40420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1"/>
            <p:cNvSpPr/>
            <p:nvPr/>
          </p:nvSpPr>
          <p:spPr>
            <a:xfrm>
              <a:off x="42138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1"/>
            <p:cNvSpPr/>
            <p:nvPr/>
          </p:nvSpPr>
          <p:spPr>
            <a:xfrm>
              <a:off x="43855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1"/>
            <p:cNvSpPr/>
            <p:nvPr/>
          </p:nvSpPr>
          <p:spPr>
            <a:xfrm>
              <a:off x="45573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1"/>
            <p:cNvSpPr/>
            <p:nvPr/>
          </p:nvSpPr>
          <p:spPr>
            <a:xfrm>
              <a:off x="47291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1"/>
            <p:cNvSpPr/>
            <p:nvPr/>
          </p:nvSpPr>
          <p:spPr>
            <a:xfrm>
              <a:off x="49009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1"/>
            <p:cNvSpPr/>
            <p:nvPr/>
          </p:nvSpPr>
          <p:spPr>
            <a:xfrm>
              <a:off x="50727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1"/>
            <p:cNvSpPr/>
            <p:nvPr/>
          </p:nvSpPr>
          <p:spPr>
            <a:xfrm>
              <a:off x="52445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1"/>
            <p:cNvSpPr/>
            <p:nvPr/>
          </p:nvSpPr>
          <p:spPr>
            <a:xfrm>
              <a:off x="54163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1"/>
            <p:cNvSpPr/>
            <p:nvPr/>
          </p:nvSpPr>
          <p:spPr>
            <a:xfrm>
              <a:off x="1619453" y="13621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1"/>
            <p:cNvSpPr/>
            <p:nvPr/>
          </p:nvSpPr>
          <p:spPr>
            <a:xfrm>
              <a:off x="1619453" y="15339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1"/>
            <p:cNvSpPr/>
            <p:nvPr/>
          </p:nvSpPr>
          <p:spPr>
            <a:xfrm>
              <a:off x="1619453" y="170570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1"/>
            <p:cNvSpPr/>
            <p:nvPr/>
          </p:nvSpPr>
          <p:spPr>
            <a:xfrm>
              <a:off x="1619453" y="18774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1"/>
            <p:cNvSpPr/>
            <p:nvPr/>
          </p:nvSpPr>
          <p:spPr>
            <a:xfrm>
              <a:off x="1619453" y="20492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1"/>
            <p:cNvSpPr/>
            <p:nvPr/>
          </p:nvSpPr>
          <p:spPr>
            <a:xfrm>
              <a:off x="1619453" y="222105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1"/>
            <p:cNvSpPr/>
            <p:nvPr/>
          </p:nvSpPr>
          <p:spPr>
            <a:xfrm>
              <a:off x="1619453" y="23928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1"/>
            <p:cNvSpPr/>
            <p:nvPr/>
          </p:nvSpPr>
          <p:spPr>
            <a:xfrm>
              <a:off x="1619453" y="25646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1"/>
            <p:cNvSpPr/>
            <p:nvPr/>
          </p:nvSpPr>
          <p:spPr>
            <a:xfrm>
              <a:off x="1619453" y="27364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1"/>
            <p:cNvSpPr/>
            <p:nvPr/>
          </p:nvSpPr>
          <p:spPr>
            <a:xfrm>
              <a:off x="1619453" y="29081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1"/>
            <p:cNvSpPr/>
            <p:nvPr/>
          </p:nvSpPr>
          <p:spPr>
            <a:xfrm>
              <a:off x="1619453" y="30799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1"/>
            <p:cNvSpPr/>
            <p:nvPr/>
          </p:nvSpPr>
          <p:spPr>
            <a:xfrm>
              <a:off x="1619453" y="325177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1"/>
            <p:cNvSpPr/>
            <p:nvPr/>
          </p:nvSpPr>
          <p:spPr>
            <a:xfrm>
              <a:off x="1619453" y="3423548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74" name="Google Shape;1774;p31"/>
          <p:cNvPicPr preferRelativeResize="0"/>
          <p:nvPr/>
        </p:nvPicPr>
        <p:blipFill rotWithShape="1">
          <a:blip r:embed="rId2">
            <a:alphaModFix/>
          </a:blip>
          <a:srcRect l="12492" t="18400" r="12342" b="12005"/>
          <a:stretch/>
        </p:blipFill>
        <p:spPr>
          <a:xfrm>
            <a:off x="8552275" y="3029175"/>
            <a:ext cx="1377700" cy="1275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5" name="Google Shape;1775;p31"/>
          <p:cNvPicPr preferRelativeResize="0"/>
          <p:nvPr/>
        </p:nvPicPr>
        <p:blipFill rotWithShape="1">
          <a:blip r:embed="rId2">
            <a:alphaModFix/>
          </a:blip>
          <a:srcRect l="12492" t="18400" r="12342" b="12005"/>
          <a:stretch/>
        </p:blipFill>
        <p:spPr>
          <a:xfrm>
            <a:off x="-248325" y="592308"/>
            <a:ext cx="1452025" cy="1344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Zen Dots"/>
              <a:buNone/>
              <a:defRPr sz="3000" b="1" i="1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74500"/>
            <a:ext cx="7704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5" r:id="rId4"/>
    <p:sldLayoutId id="2147483658" r:id="rId5"/>
    <p:sldLayoutId id="2147483659" r:id="rId6"/>
    <p:sldLayoutId id="2147483664" r:id="rId7"/>
    <p:sldLayoutId id="2147483676" r:id="rId8"/>
    <p:sldLayoutId id="214748367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35"/>
          <p:cNvSpPr txBox="1">
            <a:spLocks noGrp="1"/>
          </p:cNvSpPr>
          <p:nvPr>
            <p:ph type="ctrTitle"/>
          </p:nvPr>
        </p:nvSpPr>
        <p:spPr>
          <a:xfrm>
            <a:off x="876001" y="-968361"/>
            <a:ext cx="6336900" cy="207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 dirty="0"/>
              <a:t>TEAM 19</a:t>
            </a:r>
            <a:endParaRPr sz="3400" b="1" i="1" dirty="0">
              <a:solidFill>
                <a:schemeClr val="dk2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788" name="Google Shape;1788;p35"/>
          <p:cNvSpPr/>
          <p:nvPr/>
        </p:nvSpPr>
        <p:spPr>
          <a:xfrm>
            <a:off x="6782846" y="539999"/>
            <a:ext cx="1641158" cy="1588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1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Zen Dots"/>
              </a:rPr>
              <a:t>6TH GRADE</a:t>
            </a:r>
          </a:p>
        </p:txBody>
      </p:sp>
      <p:sp>
        <p:nvSpPr>
          <p:cNvPr id="1794" name="Google Shape;1794;p35"/>
          <p:cNvSpPr/>
          <p:nvPr/>
        </p:nvSpPr>
        <p:spPr>
          <a:xfrm>
            <a:off x="2395939" y="493060"/>
            <a:ext cx="426900" cy="4269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5" name="Google Shape;1795;p35"/>
          <p:cNvSpPr/>
          <p:nvPr/>
        </p:nvSpPr>
        <p:spPr>
          <a:xfrm>
            <a:off x="5397433" y="493060"/>
            <a:ext cx="426900" cy="4269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6" name="Google Shape;1796;p35"/>
          <p:cNvGrpSpPr/>
          <p:nvPr/>
        </p:nvGrpSpPr>
        <p:grpSpPr>
          <a:xfrm>
            <a:off x="1098552" y="223678"/>
            <a:ext cx="790213" cy="667702"/>
            <a:chOff x="2011449" y="225750"/>
            <a:chExt cx="790213" cy="667702"/>
          </a:xfrm>
        </p:grpSpPr>
        <p:pic>
          <p:nvPicPr>
            <p:cNvPr id="1797" name="Google Shape;1797;p35"/>
            <p:cNvPicPr preferRelativeResize="0"/>
            <p:nvPr/>
          </p:nvPicPr>
          <p:blipFill rotWithShape="1">
            <a:blip r:embed="rId3">
              <a:alphaModFix/>
            </a:blip>
            <a:srcRect t="4915"/>
            <a:stretch/>
          </p:blipFill>
          <p:spPr>
            <a:xfrm>
              <a:off x="2099438" y="225750"/>
              <a:ext cx="702225" cy="667702"/>
            </a:xfrm>
            <a:prstGeom prst="rect">
              <a:avLst/>
            </a:prstGeom>
            <a:noFill/>
            <a:ln>
              <a:noFill/>
            </a:ln>
            <a:effectLst>
              <a:outerShdw blurRad="157163" dist="104775" dir="3180000" algn="bl" rotWithShape="0">
                <a:srgbClr val="0E6790">
                  <a:alpha val="62000"/>
                </a:srgbClr>
              </a:outerShdw>
            </a:effectLst>
          </p:spPr>
        </p:pic>
        <p:grpSp>
          <p:nvGrpSpPr>
            <p:cNvPr id="1798" name="Google Shape;1798;p35"/>
            <p:cNvGrpSpPr/>
            <p:nvPr/>
          </p:nvGrpSpPr>
          <p:grpSpPr>
            <a:xfrm>
              <a:off x="2011449" y="446025"/>
              <a:ext cx="785500" cy="283075"/>
              <a:chOff x="2011449" y="446025"/>
              <a:chExt cx="785500" cy="283075"/>
            </a:xfrm>
          </p:grpSpPr>
          <p:sp>
            <p:nvSpPr>
              <p:cNvPr id="1799" name="Google Shape;1799;p35"/>
              <p:cNvSpPr/>
              <p:nvPr/>
            </p:nvSpPr>
            <p:spPr>
              <a:xfrm>
                <a:off x="2011449" y="446025"/>
                <a:ext cx="785500" cy="169975"/>
              </a:xfrm>
              <a:custGeom>
                <a:avLst/>
                <a:gdLst/>
                <a:ahLst/>
                <a:cxnLst/>
                <a:rect l="l" t="t" r="r" b="b"/>
                <a:pathLst>
                  <a:path w="31420" h="6799" extrusionOk="0">
                    <a:moveTo>
                      <a:pt x="5219" y="0"/>
                    </a:moveTo>
                    <a:cubicBezTo>
                      <a:pt x="4696" y="65"/>
                      <a:pt x="2948" y="65"/>
                      <a:pt x="2082" y="392"/>
                    </a:cubicBezTo>
                    <a:cubicBezTo>
                      <a:pt x="1216" y="719"/>
                      <a:pt x="154" y="1422"/>
                      <a:pt x="23" y="1961"/>
                    </a:cubicBezTo>
                    <a:cubicBezTo>
                      <a:pt x="-108" y="2500"/>
                      <a:pt x="318" y="3055"/>
                      <a:pt x="1298" y="3627"/>
                    </a:cubicBezTo>
                    <a:cubicBezTo>
                      <a:pt x="2278" y="4199"/>
                      <a:pt x="3667" y="4869"/>
                      <a:pt x="5905" y="5392"/>
                    </a:cubicBezTo>
                    <a:cubicBezTo>
                      <a:pt x="8143" y="5915"/>
                      <a:pt x="11508" y="6633"/>
                      <a:pt x="14727" y="6764"/>
                    </a:cubicBezTo>
                    <a:cubicBezTo>
                      <a:pt x="17946" y="6895"/>
                      <a:pt x="22521" y="6650"/>
                      <a:pt x="25217" y="6176"/>
                    </a:cubicBezTo>
                    <a:cubicBezTo>
                      <a:pt x="27913" y="5702"/>
                      <a:pt x="29971" y="4607"/>
                      <a:pt x="30902" y="3921"/>
                    </a:cubicBezTo>
                    <a:cubicBezTo>
                      <a:pt x="31833" y="3235"/>
                      <a:pt x="31327" y="2500"/>
                      <a:pt x="30804" y="2059"/>
                    </a:cubicBezTo>
                    <a:cubicBezTo>
                      <a:pt x="30281" y="1618"/>
                      <a:pt x="28272" y="1406"/>
                      <a:pt x="27765" y="1275"/>
                    </a:cubicBezTo>
                  </a:path>
                </a:pathLst>
              </a:custGeom>
              <a:noFill/>
              <a:ln w="9525" cap="flat" cmpd="sng">
                <a:solidFill>
                  <a:srgbClr val="0E679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0" name="Google Shape;1800;p35"/>
              <p:cNvSpPr/>
              <p:nvPr/>
            </p:nvSpPr>
            <p:spPr>
              <a:xfrm>
                <a:off x="2011449" y="509750"/>
                <a:ext cx="784925" cy="1656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6625" extrusionOk="0">
                    <a:moveTo>
                      <a:pt x="4729" y="0"/>
                    </a:moveTo>
                    <a:cubicBezTo>
                      <a:pt x="4288" y="36"/>
                      <a:pt x="2866" y="-80"/>
                      <a:pt x="2082" y="218"/>
                    </a:cubicBezTo>
                    <a:cubicBezTo>
                      <a:pt x="1298" y="516"/>
                      <a:pt x="154" y="1248"/>
                      <a:pt x="23" y="1787"/>
                    </a:cubicBezTo>
                    <a:cubicBezTo>
                      <a:pt x="-108" y="2326"/>
                      <a:pt x="318" y="2881"/>
                      <a:pt x="1298" y="3453"/>
                    </a:cubicBezTo>
                    <a:cubicBezTo>
                      <a:pt x="2278" y="4025"/>
                      <a:pt x="3667" y="4695"/>
                      <a:pt x="5905" y="5218"/>
                    </a:cubicBezTo>
                    <a:cubicBezTo>
                      <a:pt x="8143" y="5741"/>
                      <a:pt x="11508" y="6459"/>
                      <a:pt x="14727" y="6590"/>
                    </a:cubicBezTo>
                    <a:cubicBezTo>
                      <a:pt x="17946" y="6721"/>
                      <a:pt x="22521" y="6476"/>
                      <a:pt x="25217" y="6002"/>
                    </a:cubicBezTo>
                    <a:cubicBezTo>
                      <a:pt x="27913" y="5528"/>
                      <a:pt x="29971" y="4433"/>
                      <a:pt x="30902" y="3747"/>
                    </a:cubicBezTo>
                    <a:cubicBezTo>
                      <a:pt x="31833" y="3061"/>
                      <a:pt x="31245" y="2314"/>
                      <a:pt x="30804" y="1885"/>
                    </a:cubicBezTo>
                    <a:cubicBezTo>
                      <a:pt x="30363" y="1457"/>
                      <a:pt x="28680" y="1294"/>
                      <a:pt x="28255" y="1176"/>
                    </a:cubicBezTo>
                  </a:path>
                </a:pathLst>
              </a:custGeom>
              <a:noFill/>
              <a:ln w="9525" cap="flat" cmpd="sng">
                <a:solidFill>
                  <a:srgbClr val="0E679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1" name="Google Shape;1801;p35"/>
              <p:cNvSpPr/>
              <p:nvPr/>
            </p:nvSpPr>
            <p:spPr>
              <a:xfrm>
                <a:off x="2011450" y="563475"/>
                <a:ext cx="765773" cy="1656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6625" extrusionOk="0">
                    <a:moveTo>
                      <a:pt x="4729" y="0"/>
                    </a:moveTo>
                    <a:cubicBezTo>
                      <a:pt x="4288" y="36"/>
                      <a:pt x="2866" y="-80"/>
                      <a:pt x="2082" y="218"/>
                    </a:cubicBezTo>
                    <a:cubicBezTo>
                      <a:pt x="1298" y="516"/>
                      <a:pt x="154" y="1248"/>
                      <a:pt x="23" y="1787"/>
                    </a:cubicBezTo>
                    <a:cubicBezTo>
                      <a:pt x="-108" y="2326"/>
                      <a:pt x="318" y="2881"/>
                      <a:pt x="1298" y="3453"/>
                    </a:cubicBezTo>
                    <a:cubicBezTo>
                      <a:pt x="2278" y="4025"/>
                      <a:pt x="3667" y="4695"/>
                      <a:pt x="5905" y="5218"/>
                    </a:cubicBezTo>
                    <a:cubicBezTo>
                      <a:pt x="8143" y="5741"/>
                      <a:pt x="11508" y="6459"/>
                      <a:pt x="14727" y="6590"/>
                    </a:cubicBezTo>
                    <a:cubicBezTo>
                      <a:pt x="17946" y="6721"/>
                      <a:pt x="22521" y="6476"/>
                      <a:pt x="25217" y="6002"/>
                    </a:cubicBezTo>
                    <a:cubicBezTo>
                      <a:pt x="27913" y="5528"/>
                      <a:pt x="29971" y="4433"/>
                      <a:pt x="30902" y="3747"/>
                    </a:cubicBezTo>
                    <a:cubicBezTo>
                      <a:pt x="31833" y="3061"/>
                      <a:pt x="31245" y="2314"/>
                      <a:pt x="30804" y="1885"/>
                    </a:cubicBezTo>
                    <a:cubicBezTo>
                      <a:pt x="30363" y="1457"/>
                      <a:pt x="28680" y="1294"/>
                      <a:pt x="28255" y="1176"/>
                    </a:cubicBezTo>
                  </a:path>
                </a:pathLst>
              </a:custGeom>
              <a:noFill/>
              <a:ln w="9525" cap="flat" cmpd="sng">
                <a:solidFill>
                  <a:srgbClr val="0E679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1808" name="Google Shape;1808;p35"/>
          <p:cNvPicPr preferRelativeResize="0"/>
          <p:nvPr/>
        </p:nvPicPr>
        <p:blipFill rotWithShape="1">
          <a:blip r:embed="rId4">
            <a:alphaModFix/>
          </a:blip>
          <a:srcRect t="6061" b="8687"/>
          <a:stretch/>
        </p:blipFill>
        <p:spPr>
          <a:xfrm rot="7611348">
            <a:off x="7589821" y="787373"/>
            <a:ext cx="1339308" cy="1206956"/>
          </a:xfrm>
          <a:prstGeom prst="rect">
            <a:avLst/>
          </a:prstGeom>
          <a:noFill/>
          <a:ln>
            <a:noFill/>
          </a:ln>
          <a:effectLst>
            <a:outerShdw blurRad="142875" dist="76200" dir="5400000" algn="bl" rotWithShape="0">
              <a:srgbClr val="0E6790">
                <a:alpha val="82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308805B-13B2-9238-2AE9-34395F6EF5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518" y="1103739"/>
            <a:ext cx="3230097" cy="3467459"/>
          </a:xfrm>
          <a:prstGeom prst="rect">
            <a:avLst/>
          </a:prstGeom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CADDC9B0-C855-7DAE-3153-6238E68883B7}"/>
              </a:ext>
            </a:extLst>
          </p:cNvPr>
          <p:cNvSpPr txBox="1"/>
          <p:nvPr/>
        </p:nvSpPr>
        <p:spPr>
          <a:xfrm>
            <a:off x="-722660" y="1760382"/>
            <a:ext cx="5173972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50"/>
              </a:lnSpc>
            </a:pPr>
            <a:r>
              <a:rPr lang="en-US" sz="2000" u="sng" dirty="0">
                <a:solidFill>
                  <a:schemeClr val="bg2"/>
                </a:solidFill>
                <a:latin typeface="Congenial Black" panose="02000503040000020004" pitchFamily="2" charset="0"/>
              </a:rPr>
              <a:t>Assignment of members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08FC17-E4D5-31BD-6088-D86BFD38D39F}"/>
              </a:ext>
            </a:extLst>
          </p:cNvPr>
          <p:cNvSpPr txBox="1"/>
          <p:nvPr/>
        </p:nvSpPr>
        <p:spPr>
          <a:xfrm>
            <a:off x="6493933" y="1188078"/>
            <a:ext cx="58843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bg2"/>
                </a:solidFill>
                <a:latin typeface="Congenial Black" panose="02000503040000020004" pitchFamily="2" charset="0"/>
              </a:rPr>
              <a:t>Pakage</a:t>
            </a:r>
            <a:r>
              <a:rPr lang="en-US" sz="2000" dirty="0">
                <a:solidFill>
                  <a:schemeClr val="bg2"/>
                </a:solidFill>
                <a:latin typeface="Congenial Black" panose="02000503040000020004" pitchFamily="2" charset="0"/>
              </a:rPr>
              <a:t> visualizer</a:t>
            </a:r>
          </a:p>
        </p:txBody>
      </p:sp>
      <p:pic>
        <p:nvPicPr>
          <p:cNvPr id="7" name="Hình ảnh 6" descr="Ảnh có chứa văn bản, ảnh chụp màn hình, Phông chữ, tài liệu&#10;&#10;Mô tả được tạo tự động">
            <a:extLst>
              <a:ext uri="{FF2B5EF4-FFF2-40B4-BE49-F238E27FC236}">
                <a16:creationId xmlns:a16="http://schemas.microsoft.com/office/drawing/2014/main" id="{45952D72-C1D7-72C6-63FF-33B6596F4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610" y="267604"/>
            <a:ext cx="4455377" cy="460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92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39"/>
          <p:cNvSpPr/>
          <p:nvPr/>
        </p:nvSpPr>
        <p:spPr>
          <a:xfrm>
            <a:off x="1258174" y="318542"/>
            <a:ext cx="426900" cy="4269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39"/>
          <p:cNvSpPr/>
          <p:nvPr/>
        </p:nvSpPr>
        <p:spPr>
          <a:xfrm>
            <a:off x="5636531" y="318542"/>
            <a:ext cx="426900" cy="4269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AAAD6CE0-3787-827B-F031-AB25E59FD5A2}"/>
              </a:ext>
            </a:extLst>
          </p:cNvPr>
          <p:cNvSpPr txBox="1"/>
          <p:nvPr/>
        </p:nvSpPr>
        <p:spPr>
          <a:xfrm>
            <a:off x="1354666" y="-396006"/>
            <a:ext cx="4581116" cy="1238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578"/>
              </a:lnSpc>
            </a:pPr>
            <a:r>
              <a:rPr lang="en-US" sz="3500" dirty="0">
                <a:solidFill>
                  <a:schemeClr val="bg2"/>
                </a:solidFill>
                <a:latin typeface="Congenial Black" panose="02000503040000020004" pitchFamily="2" charset="0"/>
              </a:rPr>
              <a:t>OOP TECHNIQUES</a:t>
            </a: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D269B56D-AA16-A1B8-36EE-8FEBA18F4235}"/>
              </a:ext>
            </a:extLst>
          </p:cNvPr>
          <p:cNvSpPr txBox="1"/>
          <p:nvPr/>
        </p:nvSpPr>
        <p:spPr>
          <a:xfrm>
            <a:off x="2028003" y="1244076"/>
            <a:ext cx="5087993" cy="30200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u="sng" dirty="0">
                <a:solidFill>
                  <a:schemeClr val="bg2"/>
                </a:solidFill>
                <a:latin typeface="Congenial SemiBold" panose="02000503040000020004" pitchFamily="2" charset="0"/>
              </a:rPr>
              <a:t>01 - Inheritance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2"/>
                </a:solidFill>
                <a:latin typeface="Congenial Light" panose="02000503040000020004" pitchFamily="2" charset="0"/>
              </a:rPr>
              <a:t>- </a:t>
            </a:r>
            <a:r>
              <a:rPr lang="en-US" sz="1200" dirty="0" err="1">
                <a:solidFill>
                  <a:schemeClr val="bg2"/>
                </a:solidFill>
                <a:latin typeface="Congenial Light" panose="02000503040000020004" pitchFamily="2" charset="0"/>
              </a:rPr>
              <a:t>MergeSort</a:t>
            </a:r>
            <a:r>
              <a:rPr lang="en-US" sz="1200" dirty="0">
                <a:solidFill>
                  <a:schemeClr val="bg2"/>
                </a:solidFill>
                <a:latin typeface="Congenial Light" panose="02000503040000020004" pitchFamily="2" charset="0"/>
              </a:rPr>
              <a:t>, </a:t>
            </a:r>
            <a:r>
              <a:rPr lang="en-US" sz="1200" dirty="0" err="1">
                <a:solidFill>
                  <a:schemeClr val="bg2"/>
                </a:solidFill>
                <a:latin typeface="Congenial Light" panose="02000503040000020004" pitchFamily="2" charset="0"/>
              </a:rPr>
              <a:t>CountingSort</a:t>
            </a:r>
            <a:r>
              <a:rPr lang="en-US" sz="1200" dirty="0">
                <a:solidFill>
                  <a:schemeClr val="bg2"/>
                </a:solidFill>
                <a:latin typeface="Congenial Light" panose="02000503040000020004" pitchFamily="2" charset="0"/>
              </a:rPr>
              <a:t>, </a:t>
            </a:r>
            <a:r>
              <a:rPr lang="en-US" sz="1200" dirty="0" err="1">
                <a:solidFill>
                  <a:schemeClr val="bg2"/>
                </a:solidFill>
                <a:latin typeface="Congenial Light" panose="02000503040000020004" pitchFamily="2" charset="0"/>
              </a:rPr>
              <a:t>RadixSort</a:t>
            </a:r>
            <a:r>
              <a:rPr lang="en-US" sz="1200" dirty="0">
                <a:solidFill>
                  <a:schemeClr val="bg2"/>
                </a:solidFill>
                <a:latin typeface="Congenial Light" panose="02000503040000020004" pitchFamily="2" charset="0"/>
              </a:rPr>
              <a:t> inherit  from Sort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2"/>
                </a:solidFill>
                <a:latin typeface="Congenial Light" panose="02000503040000020004" pitchFamily="2" charset="0"/>
              </a:rPr>
              <a:t>- </a:t>
            </a:r>
            <a:r>
              <a:rPr lang="en-US" sz="1200" dirty="0" err="1">
                <a:solidFill>
                  <a:schemeClr val="bg2"/>
                </a:solidFill>
                <a:latin typeface="Congenial Light" panose="02000503040000020004" pitchFamily="2" charset="0"/>
              </a:rPr>
              <a:t>MyFormatter</a:t>
            </a:r>
            <a:r>
              <a:rPr lang="en-US" sz="1200" dirty="0">
                <a:solidFill>
                  <a:schemeClr val="bg2"/>
                </a:solidFill>
                <a:latin typeface="Congenial Light" panose="02000503040000020004" pitchFamily="2" charset="0"/>
              </a:rPr>
              <a:t> inherit from </a:t>
            </a:r>
            <a:r>
              <a:rPr lang="en-US" sz="1200" dirty="0" err="1">
                <a:solidFill>
                  <a:schemeClr val="bg2"/>
                </a:solidFill>
                <a:latin typeface="Congenial Light" panose="02000503040000020004" pitchFamily="2" charset="0"/>
              </a:rPr>
              <a:t>javax.swing.text.NumberFormatter</a:t>
            </a:r>
            <a:endParaRPr lang="en-US" sz="1200" dirty="0">
              <a:solidFill>
                <a:schemeClr val="bg2"/>
              </a:solidFill>
              <a:latin typeface="Congenial Light" panose="0200050304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2"/>
                </a:solidFill>
                <a:latin typeface="Congenial Light" panose="02000503040000020004" pitchFamily="2" charset="0"/>
              </a:rPr>
              <a:t>- </a:t>
            </a:r>
            <a:r>
              <a:rPr lang="en-US" sz="1200" dirty="0" err="1">
                <a:solidFill>
                  <a:schemeClr val="bg2"/>
                </a:solidFill>
                <a:latin typeface="Congenial Light" panose="02000503040000020004" pitchFamily="2" charset="0"/>
              </a:rPr>
              <a:t>ButtonPanel</a:t>
            </a:r>
            <a:r>
              <a:rPr lang="en-US" sz="1200" dirty="0">
                <a:solidFill>
                  <a:schemeClr val="bg2"/>
                </a:solidFill>
                <a:latin typeface="Congenial Light" panose="02000503040000020004" pitchFamily="2" charset="0"/>
              </a:rPr>
              <a:t> inherit from </a:t>
            </a:r>
            <a:r>
              <a:rPr lang="en-US" sz="1200" dirty="0" err="1">
                <a:solidFill>
                  <a:schemeClr val="bg2"/>
                </a:solidFill>
                <a:latin typeface="Congenial Light" panose="02000503040000020004" pitchFamily="2" charset="0"/>
              </a:rPr>
              <a:t>javax.swing.JPanel</a:t>
            </a:r>
            <a:br>
              <a:rPr lang="en-US" sz="1200" dirty="0">
                <a:solidFill>
                  <a:schemeClr val="bg2"/>
                </a:solidFill>
                <a:latin typeface="Congenial Light" panose="02000503040000020004" pitchFamily="2" charset="0"/>
              </a:rPr>
            </a:br>
            <a:r>
              <a:rPr lang="en-US" sz="1200" dirty="0">
                <a:solidFill>
                  <a:schemeClr val="bg2"/>
                </a:solidFill>
                <a:latin typeface="Congenial Light" panose="02000503040000020004" pitchFamily="2" charset="0"/>
              </a:rPr>
              <a:t>- </a:t>
            </a:r>
            <a:r>
              <a:rPr lang="en-US" sz="1200" dirty="0" err="1">
                <a:solidFill>
                  <a:schemeClr val="bg2"/>
                </a:solidFill>
                <a:latin typeface="Congenial Light" panose="02000503040000020004" pitchFamily="2" charset="0"/>
              </a:rPr>
              <a:t>MyCanvas</a:t>
            </a:r>
            <a:r>
              <a:rPr lang="en-US" sz="1200" dirty="0">
                <a:solidFill>
                  <a:schemeClr val="bg2"/>
                </a:solidFill>
                <a:latin typeface="Congenial Light" panose="02000503040000020004" pitchFamily="2" charset="0"/>
              </a:rPr>
              <a:t> inherit from </a:t>
            </a:r>
            <a:r>
              <a:rPr lang="en-US" sz="1200" dirty="0" err="1">
                <a:solidFill>
                  <a:schemeClr val="bg2"/>
                </a:solidFill>
                <a:latin typeface="Congenial Light" panose="02000503040000020004" pitchFamily="2" charset="0"/>
              </a:rPr>
              <a:t>java.awt.Canvas</a:t>
            </a:r>
            <a:br>
              <a:rPr lang="en-US" sz="1200" dirty="0">
                <a:solidFill>
                  <a:schemeClr val="bg2"/>
                </a:solidFill>
                <a:latin typeface="Congenial Light" panose="02000503040000020004" pitchFamily="2" charset="0"/>
              </a:rPr>
            </a:br>
            <a:r>
              <a:rPr lang="en-US" sz="1200" dirty="0">
                <a:solidFill>
                  <a:schemeClr val="bg2"/>
                </a:solidFill>
                <a:latin typeface="Congenial Light" panose="02000503040000020004" pitchFamily="2" charset="0"/>
              </a:rPr>
              <a:t>- </a:t>
            </a:r>
            <a:r>
              <a:rPr lang="en-US" sz="1200" dirty="0" err="1">
                <a:solidFill>
                  <a:schemeClr val="bg2"/>
                </a:solidFill>
                <a:latin typeface="Congenial Light" panose="02000503040000020004" pitchFamily="2" charset="0"/>
              </a:rPr>
              <a:t>Mainmenu,MainFrame</a:t>
            </a:r>
            <a:r>
              <a:rPr lang="en-US" sz="1200" dirty="0">
                <a:solidFill>
                  <a:schemeClr val="bg2"/>
                </a:solidFill>
                <a:latin typeface="Congenial Light" panose="02000503040000020004" pitchFamily="2" charset="0"/>
              </a:rPr>
              <a:t> inherit from </a:t>
            </a:r>
            <a:r>
              <a:rPr lang="en-US" sz="1200" dirty="0" err="1">
                <a:solidFill>
                  <a:schemeClr val="bg2"/>
                </a:solidFill>
                <a:latin typeface="Congenial Light" panose="02000503040000020004" pitchFamily="2" charset="0"/>
              </a:rPr>
              <a:t>javax.swing.JFrame</a:t>
            </a:r>
            <a:r>
              <a:rPr lang="en-US" sz="1200" dirty="0">
                <a:solidFill>
                  <a:schemeClr val="bg2"/>
                </a:solidFill>
                <a:latin typeface="Congenial Light" panose="02000503040000020004" pitchFamily="2" charset="0"/>
              </a:rPr>
              <a:t>	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bg2"/>
              </a:solidFill>
              <a:latin typeface="Congenial Light" panose="02000503040000020004" pitchFamily="2" charset="0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  <a:latin typeface="Congenial Light" panose="0200050304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  <a:latin typeface="Congenial Light" panose="02000503040000020004" pitchFamily="2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  <a:latin typeface="Congenial Light" panose="02000503040000020004" pitchFamily="2" charset="0"/>
            </a:endParaRPr>
          </a:p>
        </p:txBody>
      </p:sp>
      <p:sp>
        <p:nvSpPr>
          <p:cNvPr id="3" name="TextBox 16">
            <a:extLst>
              <a:ext uri="{FF2B5EF4-FFF2-40B4-BE49-F238E27FC236}">
                <a16:creationId xmlns:a16="http://schemas.microsoft.com/office/drawing/2014/main" id="{A1CE558E-1AB8-9DCF-45FA-D49BE21CB93C}"/>
              </a:ext>
            </a:extLst>
          </p:cNvPr>
          <p:cNvSpPr txBox="1"/>
          <p:nvPr/>
        </p:nvSpPr>
        <p:spPr>
          <a:xfrm>
            <a:off x="2028004" y="3225276"/>
            <a:ext cx="6142124" cy="227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u="sng" dirty="0">
                <a:solidFill>
                  <a:schemeClr val="bg2"/>
                </a:solidFill>
                <a:latin typeface="Congenial SemiBold" panose="02000503040000020004" pitchFamily="2" charset="0"/>
              </a:rPr>
              <a:t>02 – Polymorphism, Overriding</a:t>
            </a:r>
          </a:p>
          <a:p>
            <a:pPr>
              <a:lnSpc>
                <a:spcPts val="3000"/>
              </a:lnSpc>
            </a:pPr>
            <a:r>
              <a:rPr lang="en-US" sz="1200" dirty="0">
                <a:solidFill>
                  <a:schemeClr val="bg2"/>
                </a:solidFill>
                <a:latin typeface="Montserrat Semi-Bold"/>
              </a:rPr>
              <a:t>- </a:t>
            </a:r>
            <a:r>
              <a:rPr lang="en-US" sz="1200" dirty="0" err="1">
                <a:solidFill>
                  <a:schemeClr val="bg2"/>
                </a:solidFill>
                <a:latin typeface="Montserrat Semi-Bold"/>
              </a:rPr>
              <a:t>RadixSort</a:t>
            </a:r>
            <a:r>
              <a:rPr lang="en-US" sz="1200" dirty="0">
                <a:solidFill>
                  <a:schemeClr val="bg2"/>
                </a:solidFill>
                <a:latin typeface="Montserrat Semi-Bold"/>
              </a:rPr>
              <a:t>, </a:t>
            </a:r>
            <a:r>
              <a:rPr lang="en-US" sz="1200" dirty="0" err="1">
                <a:solidFill>
                  <a:schemeClr val="bg2"/>
                </a:solidFill>
                <a:latin typeface="Montserrat Semi-Bold"/>
              </a:rPr>
              <a:t>MergeSort</a:t>
            </a:r>
            <a:r>
              <a:rPr lang="en-US" sz="1200" dirty="0">
                <a:solidFill>
                  <a:schemeClr val="bg2"/>
                </a:solidFill>
                <a:latin typeface="Montserrat Semi-Bold"/>
              </a:rPr>
              <a:t>, </a:t>
            </a:r>
            <a:r>
              <a:rPr lang="en-US" sz="1200" dirty="0" err="1">
                <a:solidFill>
                  <a:schemeClr val="bg2"/>
                </a:solidFill>
                <a:latin typeface="Montserrat Semi-Bold"/>
              </a:rPr>
              <a:t>CountingSort</a:t>
            </a:r>
            <a:r>
              <a:rPr lang="en-US" sz="1200" dirty="0">
                <a:solidFill>
                  <a:schemeClr val="bg2"/>
                </a:solidFill>
                <a:latin typeface="Montserrat Semi-Bold"/>
              </a:rPr>
              <a:t> override sort() method of abstract class Sort</a:t>
            </a:r>
          </a:p>
          <a:p>
            <a:pPr>
              <a:lnSpc>
                <a:spcPts val="3000"/>
              </a:lnSpc>
            </a:pPr>
            <a:r>
              <a:rPr lang="en-US" sz="1200" dirty="0">
                <a:solidFill>
                  <a:schemeClr val="bg2"/>
                </a:solidFill>
                <a:latin typeface="Montserrat Semi-Bold"/>
              </a:rPr>
              <a:t>- </a:t>
            </a:r>
            <a:r>
              <a:rPr lang="en-US" sz="1200" dirty="0" err="1">
                <a:solidFill>
                  <a:schemeClr val="bg2"/>
                </a:solidFill>
                <a:latin typeface="Montserrat Semi-Bold"/>
              </a:rPr>
              <a:t>MyCanvas</a:t>
            </a:r>
            <a:r>
              <a:rPr lang="en-US" sz="1200" dirty="0">
                <a:solidFill>
                  <a:schemeClr val="bg2"/>
                </a:solidFill>
                <a:latin typeface="Montserrat Semi-Bold"/>
              </a:rPr>
              <a:t> overrides paint() method of </a:t>
            </a:r>
            <a:r>
              <a:rPr lang="en-US" sz="1200" dirty="0" err="1">
                <a:solidFill>
                  <a:schemeClr val="bg2"/>
                </a:solidFill>
                <a:latin typeface="Montserrat Semi-Bold"/>
              </a:rPr>
              <a:t>java.awt.Canvas</a:t>
            </a:r>
            <a:endParaRPr lang="en-US" sz="1200" dirty="0">
              <a:solidFill>
                <a:schemeClr val="bg2"/>
              </a:solidFill>
              <a:latin typeface="Montserrat Semi-Bold"/>
            </a:endParaRPr>
          </a:p>
          <a:p>
            <a:pPr>
              <a:lnSpc>
                <a:spcPts val="3000"/>
              </a:lnSpc>
            </a:pPr>
            <a:r>
              <a:rPr lang="en-US" sz="1200" dirty="0">
                <a:solidFill>
                  <a:schemeClr val="bg2"/>
                </a:solidFill>
                <a:latin typeface="Montserrat Semi-Bold"/>
              </a:rPr>
              <a:t>- </a:t>
            </a:r>
            <a:r>
              <a:rPr lang="en-US" sz="1200" dirty="0" err="1">
                <a:solidFill>
                  <a:schemeClr val="bg2"/>
                </a:solidFill>
                <a:latin typeface="Montserrat Semi-Bold"/>
              </a:rPr>
              <a:t>MyFormatter</a:t>
            </a:r>
            <a:r>
              <a:rPr lang="en-US" sz="1200" dirty="0">
                <a:solidFill>
                  <a:schemeClr val="bg2"/>
                </a:solidFill>
                <a:latin typeface="Montserrat Semi-Bold"/>
              </a:rPr>
              <a:t> overrides </a:t>
            </a:r>
            <a:r>
              <a:rPr lang="en-US" sz="1200" dirty="0" err="1">
                <a:solidFill>
                  <a:schemeClr val="bg2"/>
                </a:solidFill>
                <a:latin typeface="Montserrat Semi-Bold"/>
              </a:rPr>
              <a:t>stringToValue</a:t>
            </a:r>
            <a:r>
              <a:rPr lang="en-US" sz="1200" dirty="0">
                <a:solidFill>
                  <a:schemeClr val="bg2"/>
                </a:solidFill>
                <a:latin typeface="Montserrat Semi-Bold"/>
              </a:rPr>
              <a:t>() method of </a:t>
            </a:r>
            <a:r>
              <a:rPr lang="en-US" sz="1200" dirty="0" err="1">
                <a:solidFill>
                  <a:schemeClr val="bg2"/>
                </a:solidFill>
                <a:latin typeface="Montserrat Semi-Bold"/>
              </a:rPr>
              <a:t>javax.swing.text.InternationalFormatter</a:t>
            </a:r>
            <a:endParaRPr lang="en-US" sz="1200" dirty="0">
              <a:solidFill>
                <a:schemeClr val="bg2"/>
              </a:solidFill>
              <a:latin typeface="Montserrat Semi-Bold"/>
            </a:endParaRPr>
          </a:p>
          <a:p>
            <a:pPr>
              <a:lnSpc>
                <a:spcPts val="3000"/>
              </a:lnSpc>
            </a:pPr>
            <a:endParaRPr lang="en-US" sz="1200" dirty="0">
              <a:solidFill>
                <a:schemeClr val="bg2"/>
              </a:solidFill>
              <a:latin typeface="Montserrat Semi-Bold"/>
            </a:endParaRPr>
          </a:p>
          <a:p>
            <a:pPr>
              <a:lnSpc>
                <a:spcPts val="3000"/>
              </a:lnSpc>
            </a:pPr>
            <a:endParaRPr lang="en-US" sz="1200" dirty="0">
              <a:solidFill>
                <a:schemeClr val="bg2"/>
              </a:solidFill>
              <a:latin typeface="Montserrat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2793818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39"/>
          <p:cNvSpPr/>
          <p:nvPr/>
        </p:nvSpPr>
        <p:spPr>
          <a:xfrm>
            <a:off x="1258174" y="318542"/>
            <a:ext cx="426900" cy="4269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39"/>
          <p:cNvSpPr/>
          <p:nvPr/>
        </p:nvSpPr>
        <p:spPr>
          <a:xfrm>
            <a:off x="5636531" y="318542"/>
            <a:ext cx="426900" cy="4269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AAAD6CE0-3787-827B-F031-AB25E59FD5A2}"/>
              </a:ext>
            </a:extLst>
          </p:cNvPr>
          <p:cNvSpPr txBox="1"/>
          <p:nvPr/>
        </p:nvSpPr>
        <p:spPr>
          <a:xfrm>
            <a:off x="1354666" y="-396006"/>
            <a:ext cx="4581116" cy="1238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578"/>
              </a:lnSpc>
            </a:pPr>
            <a:r>
              <a:rPr lang="en-US" sz="3500" dirty="0">
                <a:solidFill>
                  <a:schemeClr val="bg2"/>
                </a:solidFill>
                <a:latin typeface="Congenial Black" panose="02000503040000020004" pitchFamily="2" charset="0"/>
              </a:rPr>
              <a:t>OOP TECHNIQUES</a:t>
            </a: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D269B56D-AA16-A1B8-36EE-8FEBA18F4235}"/>
              </a:ext>
            </a:extLst>
          </p:cNvPr>
          <p:cNvSpPr txBox="1"/>
          <p:nvPr/>
        </p:nvSpPr>
        <p:spPr>
          <a:xfrm>
            <a:off x="2423667" y="1134512"/>
            <a:ext cx="5087993" cy="1792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1800" b="1" u="sng" dirty="0">
                <a:solidFill>
                  <a:schemeClr val="bg2"/>
                </a:solidFill>
                <a:latin typeface="Congenial SemiBold" panose="02000503040000020004" pitchFamily="2" charset="0"/>
              </a:rPr>
              <a:t>03 - Aggregation</a:t>
            </a:r>
          </a:p>
          <a:p>
            <a:pPr>
              <a:lnSpc>
                <a:spcPts val="3000"/>
              </a:lnSpc>
            </a:pPr>
            <a:r>
              <a:rPr lang="en-US" sz="1200" dirty="0">
                <a:solidFill>
                  <a:schemeClr val="bg2"/>
                </a:solidFill>
                <a:latin typeface="Montserrat Semi-Bold"/>
              </a:rPr>
              <a:t>- Visualizer has-a Bar</a:t>
            </a:r>
          </a:p>
          <a:p>
            <a:pPr>
              <a:lnSpc>
                <a:spcPts val="3000"/>
              </a:lnSpc>
            </a:pPr>
            <a:r>
              <a:rPr lang="en-US" sz="1200" dirty="0">
                <a:solidFill>
                  <a:schemeClr val="bg2"/>
                </a:solidFill>
                <a:latin typeface="Montserrat Semi-Bold"/>
              </a:rPr>
              <a:t>- Visualizer use-a </a:t>
            </a:r>
            <a:r>
              <a:rPr lang="en-US" sz="1200" dirty="0" err="1">
                <a:solidFill>
                  <a:schemeClr val="bg2"/>
                </a:solidFill>
                <a:latin typeface="Montserrat Semi-Bold"/>
              </a:rPr>
              <a:t>CreateArrayButton</a:t>
            </a:r>
            <a:r>
              <a:rPr lang="en-US" sz="1200" dirty="0">
                <a:solidFill>
                  <a:schemeClr val="bg2"/>
                </a:solidFill>
                <a:latin typeface="Montserrat Semi-Bold"/>
              </a:rPr>
              <a:t>, </a:t>
            </a:r>
            <a:r>
              <a:rPr lang="en-US" sz="1200" dirty="0" err="1">
                <a:solidFill>
                  <a:schemeClr val="bg2"/>
                </a:solidFill>
                <a:latin typeface="Montserrat Semi-Bold"/>
              </a:rPr>
              <a:t>SelectSortTypeButton</a:t>
            </a:r>
            <a:r>
              <a:rPr lang="en-US" sz="1200" dirty="0">
                <a:solidFill>
                  <a:schemeClr val="bg2"/>
                </a:solidFill>
                <a:latin typeface="Montserrat Semi-Bold"/>
              </a:rPr>
              <a:t>, …</a:t>
            </a:r>
          </a:p>
          <a:p>
            <a:pPr>
              <a:lnSpc>
                <a:spcPts val="3000"/>
              </a:lnSpc>
            </a:pPr>
            <a:r>
              <a:rPr lang="en-US" sz="1200" dirty="0">
                <a:solidFill>
                  <a:schemeClr val="bg2"/>
                </a:solidFill>
                <a:latin typeface="Montserrat Semi-Bold"/>
              </a:rPr>
              <a:t>- </a:t>
            </a:r>
            <a:r>
              <a:rPr lang="en-US" sz="1200" dirty="0" err="1">
                <a:solidFill>
                  <a:schemeClr val="bg2"/>
                </a:solidFill>
                <a:latin typeface="Montserrat Semi-Bold"/>
              </a:rPr>
              <a:t>MainMenu</a:t>
            </a:r>
            <a:r>
              <a:rPr lang="en-US" sz="1200" dirty="0">
                <a:solidFill>
                  <a:schemeClr val="bg2"/>
                </a:solidFill>
                <a:latin typeface="Montserrat Semi-Bold"/>
              </a:rPr>
              <a:t> has-a </a:t>
            </a:r>
            <a:r>
              <a:rPr lang="en-US" sz="1200" dirty="0" err="1">
                <a:solidFill>
                  <a:schemeClr val="bg2"/>
                </a:solidFill>
                <a:latin typeface="Montserrat Semi-Bold"/>
              </a:rPr>
              <a:t>MainFrame</a:t>
            </a:r>
            <a:r>
              <a:rPr lang="en-US" sz="1200" dirty="0">
                <a:solidFill>
                  <a:schemeClr val="bg2"/>
                </a:solidFill>
                <a:latin typeface="Montserrat Semi-Bold"/>
              </a:rPr>
              <a:t>(Sorting windows)</a:t>
            </a:r>
            <a:endParaRPr lang="en-US" sz="1200" dirty="0">
              <a:solidFill>
                <a:schemeClr val="bg2"/>
              </a:solidFill>
              <a:latin typeface="Congenial Light" panose="02000503040000020004" pitchFamily="2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bg2"/>
              </a:solidFill>
              <a:latin typeface="Congenial Light" panose="02000503040000020004" pitchFamily="2" charset="0"/>
            </a:endParaRPr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05CE0C6A-AE21-7942-110C-AF63F4A021A5}"/>
              </a:ext>
            </a:extLst>
          </p:cNvPr>
          <p:cNvSpPr txBox="1"/>
          <p:nvPr/>
        </p:nvSpPr>
        <p:spPr>
          <a:xfrm>
            <a:off x="2423666" y="2862951"/>
            <a:ext cx="5087993" cy="1792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1800" b="1" u="sng" dirty="0">
                <a:solidFill>
                  <a:schemeClr val="bg2"/>
                </a:solidFill>
                <a:latin typeface="Congenial SemiBold" panose="02000503040000020004" pitchFamily="2" charset="0"/>
              </a:rPr>
              <a:t>04 - Interface</a:t>
            </a:r>
          </a:p>
          <a:p>
            <a:pPr>
              <a:lnSpc>
                <a:spcPts val="3000"/>
              </a:lnSpc>
            </a:pPr>
            <a:r>
              <a:rPr lang="en-US" sz="1200" dirty="0">
                <a:solidFill>
                  <a:schemeClr val="bg2"/>
                </a:solidFill>
                <a:latin typeface="Montserrat Semi-Bold"/>
              </a:rPr>
              <a:t>- </a:t>
            </a:r>
            <a:r>
              <a:rPr lang="en-US" sz="1200" dirty="0" err="1">
                <a:solidFill>
                  <a:schemeClr val="bg2"/>
                </a:solidFill>
                <a:latin typeface="Montserrat Semi-Bold"/>
              </a:rPr>
              <a:t>ButtonPanel</a:t>
            </a:r>
            <a:r>
              <a:rPr lang="en-US" sz="1200" dirty="0">
                <a:solidFill>
                  <a:schemeClr val="bg2"/>
                </a:solidFill>
                <a:latin typeface="Montserrat Semi-Bold"/>
              </a:rPr>
              <a:t> interacts with </a:t>
            </a:r>
            <a:r>
              <a:rPr lang="en-US" sz="1200" dirty="0" err="1">
                <a:solidFill>
                  <a:schemeClr val="bg2"/>
                </a:solidFill>
                <a:latin typeface="Montserrat Semi-Bold"/>
              </a:rPr>
              <a:t>MainFrame</a:t>
            </a:r>
            <a:r>
              <a:rPr lang="en-US" sz="1200" dirty="0">
                <a:solidFill>
                  <a:schemeClr val="bg2"/>
                </a:solidFill>
                <a:latin typeface="Montserrat Semi-Bold"/>
              </a:rPr>
              <a:t> via the </a:t>
            </a:r>
            <a:r>
              <a:rPr lang="en-US" sz="1200" dirty="0" err="1">
                <a:solidFill>
                  <a:schemeClr val="bg2"/>
                </a:solidFill>
                <a:latin typeface="Montserrat Semi-Bold"/>
              </a:rPr>
              <a:t>SortButtonListener</a:t>
            </a:r>
            <a:r>
              <a:rPr lang="en-US" sz="1200" dirty="0">
                <a:solidFill>
                  <a:schemeClr val="bg2"/>
                </a:solidFill>
                <a:latin typeface="Montserrat Semi-Bold"/>
              </a:rPr>
              <a:t> interface - </a:t>
            </a:r>
            <a:r>
              <a:rPr lang="en-US" sz="1200" dirty="0" err="1">
                <a:solidFill>
                  <a:schemeClr val="bg2"/>
                </a:solidFill>
                <a:latin typeface="Montserrat Semi-Bold"/>
              </a:rPr>
              <a:t>MyCanvas</a:t>
            </a:r>
            <a:r>
              <a:rPr lang="en-US" sz="1200" dirty="0">
                <a:solidFill>
                  <a:schemeClr val="bg2"/>
                </a:solidFill>
                <a:latin typeface="Montserrat Semi-Bold"/>
              </a:rPr>
              <a:t> interacts with </a:t>
            </a:r>
            <a:r>
              <a:rPr lang="en-US" sz="1200" dirty="0" err="1">
                <a:solidFill>
                  <a:schemeClr val="bg2"/>
                </a:solidFill>
                <a:latin typeface="Montserrat Semi-Bold"/>
              </a:rPr>
              <a:t>MainFrame</a:t>
            </a:r>
            <a:r>
              <a:rPr lang="en-US" sz="1200" dirty="0">
                <a:solidFill>
                  <a:schemeClr val="bg2"/>
                </a:solidFill>
                <a:latin typeface="Montserrat Semi-Bold"/>
              </a:rPr>
              <a:t> via the </a:t>
            </a:r>
            <a:r>
              <a:rPr lang="en-US" sz="1200" dirty="0" err="1">
                <a:solidFill>
                  <a:schemeClr val="bg2"/>
                </a:solidFill>
                <a:latin typeface="Montserrat Semi-Bold"/>
              </a:rPr>
              <a:t>VisualizerProvider</a:t>
            </a:r>
            <a:r>
              <a:rPr lang="en-US" sz="1200" dirty="0">
                <a:solidFill>
                  <a:schemeClr val="bg2"/>
                </a:solidFill>
                <a:latin typeface="Montserrat Semi-Bold"/>
              </a:rPr>
              <a:t> interface</a:t>
            </a:r>
          </a:p>
          <a:p>
            <a:pPr>
              <a:lnSpc>
                <a:spcPts val="3000"/>
              </a:lnSpc>
            </a:pPr>
            <a:r>
              <a:rPr lang="en-US" sz="1200" dirty="0">
                <a:solidFill>
                  <a:schemeClr val="bg2"/>
                </a:solidFill>
                <a:latin typeface="Montserrat Semi-Bold"/>
              </a:rPr>
              <a:t>- Visualizer interacts with </a:t>
            </a:r>
            <a:r>
              <a:rPr lang="en-US" sz="1200" dirty="0" err="1">
                <a:solidFill>
                  <a:schemeClr val="bg2"/>
                </a:solidFill>
                <a:latin typeface="Montserrat Semi-Bold"/>
              </a:rPr>
              <a:t>MainFrame</a:t>
            </a:r>
            <a:r>
              <a:rPr lang="en-US" sz="1200" dirty="0">
                <a:solidFill>
                  <a:schemeClr val="bg2"/>
                </a:solidFill>
                <a:latin typeface="Montserrat Semi-Bold"/>
              </a:rPr>
              <a:t> via the </a:t>
            </a:r>
            <a:r>
              <a:rPr lang="en-US" sz="1200" dirty="0" err="1">
                <a:solidFill>
                  <a:schemeClr val="bg2"/>
                </a:solidFill>
                <a:latin typeface="Montserrat Semi-Bold"/>
              </a:rPr>
              <a:t>SortedListener</a:t>
            </a:r>
            <a:r>
              <a:rPr lang="en-US" sz="1200" dirty="0">
                <a:solidFill>
                  <a:schemeClr val="bg2"/>
                </a:solidFill>
                <a:latin typeface="Montserrat Semi-Bold"/>
              </a:rPr>
              <a:t> interface</a:t>
            </a:r>
            <a:endParaRPr lang="en-US" sz="1200" dirty="0">
              <a:solidFill>
                <a:schemeClr val="bg2"/>
              </a:solidFill>
              <a:latin typeface="Congenial Light" panose="02000503040000020004" pitchFamily="2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bg2"/>
              </a:solidFill>
              <a:latin typeface="Congenial Light" panose="020005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317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40"/>
          <p:cNvSpPr/>
          <p:nvPr/>
        </p:nvSpPr>
        <p:spPr>
          <a:xfrm>
            <a:off x="-1391600" y="4642483"/>
            <a:ext cx="11344350" cy="350950"/>
          </a:xfrm>
          <a:custGeom>
            <a:avLst/>
            <a:gdLst/>
            <a:ahLst/>
            <a:cxnLst/>
            <a:rect l="l" t="t" r="r" b="b"/>
            <a:pathLst>
              <a:path w="453774" h="14038" extrusionOk="0">
                <a:moveTo>
                  <a:pt x="0" y="395"/>
                </a:moveTo>
                <a:cubicBezTo>
                  <a:pt x="13416" y="350"/>
                  <a:pt x="61122" y="122"/>
                  <a:pt x="80495" y="122"/>
                </a:cubicBezTo>
                <a:cubicBezTo>
                  <a:pt x="99868" y="122"/>
                  <a:pt x="108463" y="-287"/>
                  <a:pt x="116240" y="395"/>
                </a:cubicBezTo>
                <a:cubicBezTo>
                  <a:pt x="124017" y="1077"/>
                  <a:pt x="123517" y="2214"/>
                  <a:pt x="127155" y="4215"/>
                </a:cubicBezTo>
                <a:cubicBezTo>
                  <a:pt x="130793" y="6216"/>
                  <a:pt x="132112" y="10855"/>
                  <a:pt x="138069" y="12401"/>
                </a:cubicBezTo>
                <a:cubicBezTo>
                  <a:pt x="144027" y="13947"/>
                  <a:pt x="153213" y="13310"/>
                  <a:pt x="162900" y="13492"/>
                </a:cubicBezTo>
                <a:cubicBezTo>
                  <a:pt x="172587" y="13674"/>
                  <a:pt x="166310" y="13401"/>
                  <a:pt x="196189" y="13492"/>
                </a:cubicBezTo>
                <a:cubicBezTo>
                  <a:pt x="226068" y="13583"/>
                  <a:pt x="299241" y="14038"/>
                  <a:pt x="342172" y="14038"/>
                </a:cubicBezTo>
                <a:cubicBezTo>
                  <a:pt x="385103" y="14038"/>
                  <a:pt x="435174" y="13583"/>
                  <a:pt x="453774" y="1349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91" name="Google Shape;1891;p40"/>
          <p:cNvSpPr/>
          <p:nvPr/>
        </p:nvSpPr>
        <p:spPr>
          <a:xfrm>
            <a:off x="-1426870" y="4692558"/>
            <a:ext cx="11344350" cy="350950"/>
          </a:xfrm>
          <a:custGeom>
            <a:avLst/>
            <a:gdLst/>
            <a:ahLst/>
            <a:cxnLst/>
            <a:rect l="l" t="t" r="r" b="b"/>
            <a:pathLst>
              <a:path w="453774" h="14038" extrusionOk="0">
                <a:moveTo>
                  <a:pt x="0" y="395"/>
                </a:moveTo>
                <a:cubicBezTo>
                  <a:pt x="13416" y="350"/>
                  <a:pt x="61122" y="122"/>
                  <a:pt x="80495" y="122"/>
                </a:cubicBezTo>
                <a:cubicBezTo>
                  <a:pt x="99868" y="122"/>
                  <a:pt x="108463" y="-287"/>
                  <a:pt x="116240" y="395"/>
                </a:cubicBezTo>
                <a:cubicBezTo>
                  <a:pt x="124017" y="1077"/>
                  <a:pt x="123517" y="2214"/>
                  <a:pt x="127155" y="4215"/>
                </a:cubicBezTo>
                <a:cubicBezTo>
                  <a:pt x="130793" y="6216"/>
                  <a:pt x="132112" y="10855"/>
                  <a:pt x="138069" y="12401"/>
                </a:cubicBezTo>
                <a:cubicBezTo>
                  <a:pt x="144027" y="13947"/>
                  <a:pt x="153213" y="13310"/>
                  <a:pt x="162900" y="13492"/>
                </a:cubicBezTo>
                <a:cubicBezTo>
                  <a:pt x="172587" y="13674"/>
                  <a:pt x="166310" y="13401"/>
                  <a:pt x="196189" y="13492"/>
                </a:cubicBezTo>
                <a:cubicBezTo>
                  <a:pt x="226068" y="13583"/>
                  <a:pt x="299241" y="14038"/>
                  <a:pt x="342172" y="14038"/>
                </a:cubicBezTo>
                <a:cubicBezTo>
                  <a:pt x="385103" y="14038"/>
                  <a:pt x="435174" y="13583"/>
                  <a:pt x="453774" y="1349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92" name="Google Shape;1892;p40"/>
          <p:cNvSpPr/>
          <p:nvPr/>
        </p:nvSpPr>
        <p:spPr>
          <a:xfrm>
            <a:off x="-1630264" y="132557"/>
            <a:ext cx="11303750" cy="410925"/>
          </a:xfrm>
          <a:custGeom>
            <a:avLst/>
            <a:gdLst/>
            <a:ahLst/>
            <a:cxnLst/>
            <a:rect l="l" t="t" r="r" b="b"/>
            <a:pathLst>
              <a:path w="452150" h="16437" extrusionOk="0">
                <a:moveTo>
                  <a:pt x="452150" y="16088"/>
                </a:moveTo>
                <a:cubicBezTo>
                  <a:pt x="439106" y="16088"/>
                  <a:pt x="392114" y="16031"/>
                  <a:pt x="373887" y="16088"/>
                </a:cubicBezTo>
                <a:cubicBezTo>
                  <a:pt x="355660" y="16145"/>
                  <a:pt x="350590" y="16487"/>
                  <a:pt x="342786" y="16430"/>
                </a:cubicBezTo>
                <a:cubicBezTo>
                  <a:pt x="334982" y="16373"/>
                  <a:pt x="331565" y="16487"/>
                  <a:pt x="327065" y="15746"/>
                </a:cubicBezTo>
                <a:cubicBezTo>
                  <a:pt x="322565" y="15006"/>
                  <a:pt x="320515" y="14265"/>
                  <a:pt x="315787" y="11987"/>
                </a:cubicBezTo>
                <a:cubicBezTo>
                  <a:pt x="311059" y="9709"/>
                  <a:pt x="307528" y="4013"/>
                  <a:pt x="298699" y="2076"/>
                </a:cubicBezTo>
                <a:cubicBezTo>
                  <a:pt x="289870" y="139"/>
                  <a:pt x="293117" y="709"/>
                  <a:pt x="262814" y="367"/>
                </a:cubicBezTo>
                <a:cubicBezTo>
                  <a:pt x="232511" y="25"/>
                  <a:pt x="160685" y="82"/>
                  <a:pt x="116883" y="25"/>
                </a:cubicBezTo>
                <a:cubicBezTo>
                  <a:pt x="73081" y="-32"/>
                  <a:pt x="19481" y="25"/>
                  <a:pt x="0" y="25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93" name="Google Shape;1893;p40"/>
          <p:cNvSpPr/>
          <p:nvPr/>
        </p:nvSpPr>
        <p:spPr>
          <a:xfrm>
            <a:off x="-1596155" y="87717"/>
            <a:ext cx="11303750" cy="410925"/>
          </a:xfrm>
          <a:custGeom>
            <a:avLst/>
            <a:gdLst/>
            <a:ahLst/>
            <a:cxnLst/>
            <a:rect l="l" t="t" r="r" b="b"/>
            <a:pathLst>
              <a:path w="452150" h="16437" extrusionOk="0">
                <a:moveTo>
                  <a:pt x="452150" y="16088"/>
                </a:moveTo>
                <a:cubicBezTo>
                  <a:pt x="439106" y="16088"/>
                  <a:pt x="392114" y="16031"/>
                  <a:pt x="373887" y="16088"/>
                </a:cubicBezTo>
                <a:cubicBezTo>
                  <a:pt x="355660" y="16145"/>
                  <a:pt x="350590" y="16487"/>
                  <a:pt x="342786" y="16430"/>
                </a:cubicBezTo>
                <a:cubicBezTo>
                  <a:pt x="334982" y="16373"/>
                  <a:pt x="331565" y="16487"/>
                  <a:pt x="327065" y="15746"/>
                </a:cubicBezTo>
                <a:cubicBezTo>
                  <a:pt x="322565" y="15006"/>
                  <a:pt x="320515" y="14265"/>
                  <a:pt x="315787" y="11987"/>
                </a:cubicBezTo>
                <a:cubicBezTo>
                  <a:pt x="311059" y="9709"/>
                  <a:pt x="307528" y="4013"/>
                  <a:pt x="298699" y="2076"/>
                </a:cubicBezTo>
                <a:cubicBezTo>
                  <a:pt x="289870" y="139"/>
                  <a:pt x="293117" y="709"/>
                  <a:pt x="262814" y="367"/>
                </a:cubicBezTo>
                <a:cubicBezTo>
                  <a:pt x="232511" y="25"/>
                  <a:pt x="160685" y="82"/>
                  <a:pt x="116883" y="25"/>
                </a:cubicBezTo>
                <a:cubicBezTo>
                  <a:pt x="73081" y="-32"/>
                  <a:pt x="19481" y="25"/>
                  <a:pt x="0" y="25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894" name="Google Shape;1894;p40"/>
          <p:cNvPicPr preferRelativeResize="0"/>
          <p:nvPr/>
        </p:nvPicPr>
        <p:blipFill rotWithShape="1">
          <a:blip r:embed="rId5">
            <a:alphaModFix/>
          </a:blip>
          <a:srcRect l="12492" t="18400" r="12342" b="12005"/>
          <a:stretch/>
        </p:blipFill>
        <p:spPr>
          <a:xfrm>
            <a:off x="8669425" y="831149"/>
            <a:ext cx="1004049" cy="9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1B8409A6-61B7-3C9C-602A-EEE27674C9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213">
            <a:off x="1962539" y="117064"/>
            <a:ext cx="4852200" cy="682200"/>
          </a:xfrm>
        </p:spPr>
        <p:txBody>
          <a:bodyPr/>
          <a:lstStyle/>
          <a:p>
            <a:r>
              <a:rPr lang="en-US" sz="3600" dirty="0">
                <a:latin typeface="Congenial Black" panose="02000503040000020004" pitchFamily="2" charset="0"/>
              </a:rPr>
              <a:t>DEMO</a:t>
            </a:r>
          </a:p>
        </p:txBody>
      </p:sp>
      <p:pic>
        <p:nvPicPr>
          <p:cNvPr id="2" name="OOP-mini-project-demo.mp4">
            <a:hlinkClick r:id="" action="ppaction://media"/>
            <a:extLst>
              <a:ext uri="{FF2B5EF4-FFF2-40B4-BE49-F238E27FC236}">
                <a16:creationId xmlns:a16="http://schemas.microsoft.com/office/drawing/2014/main" id="{C187977C-61C5-D8B5-8FE1-20D828C118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7535" y="722208"/>
            <a:ext cx="7281333" cy="4095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8" name="Google Shape;18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7975" y="4087625"/>
            <a:ext cx="552900" cy="5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36"/>
          <p:cNvPicPr preferRelativeResize="0"/>
          <p:nvPr/>
        </p:nvPicPr>
        <p:blipFill rotWithShape="1">
          <a:blip r:embed="rId4">
            <a:alphaModFix/>
          </a:blip>
          <a:srcRect t="4915"/>
          <a:stretch/>
        </p:blipFill>
        <p:spPr>
          <a:xfrm>
            <a:off x="8692975" y="2203425"/>
            <a:ext cx="1867399" cy="177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36"/>
          <p:cNvPicPr preferRelativeResize="0"/>
          <p:nvPr/>
        </p:nvPicPr>
        <p:blipFill rotWithShape="1">
          <a:blip r:embed="rId5">
            <a:alphaModFix/>
          </a:blip>
          <a:srcRect l="12492" t="18400" r="12342" b="12005"/>
          <a:stretch/>
        </p:blipFill>
        <p:spPr>
          <a:xfrm>
            <a:off x="-551900" y="1174500"/>
            <a:ext cx="1186025" cy="10981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1" name="Google Shape;1821;p36"/>
          <p:cNvSpPr/>
          <p:nvPr/>
        </p:nvSpPr>
        <p:spPr>
          <a:xfrm>
            <a:off x="-1570098" y="4560991"/>
            <a:ext cx="10957275" cy="761000"/>
          </a:xfrm>
          <a:custGeom>
            <a:avLst/>
            <a:gdLst/>
            <a:ahLst/>
            <a:cxnLst/>
            <a:rect l="l" t="t" r="r" b="b"/>
            <a:pathLst>
              <a:path w="438291" h="30440" extrusionOk="0">
                <a:moveTo>
                  <a:pt x="4705" y="1314"/>
                </a:moveTo>
                <a:cubicBezTo>
                  <a:pt x="18603" y="-250"/>
                  <a:pt x="76749" y="258"/>
                  <a:pt x="96639" y="106"/>
                </a:cubicBezTo>
                <a:cubicBezTo>
                  <a:pt x="116529" y="-46"/>
                  <a:pt x="117867" y="-101"/>
                  <a:pt x="124043" y="401"/>
                </a:cubicBezTo>
                <a:cubicBezTo>
                  <a:pt x="130219" y="903"/>
                  <a:pt x="129533" y="982"/>
                  <a:pt x="133697" y="3116"/>
                </a:cubicBezTo>
                <a:cubicBezTo>
                  <a:pt x="137861" y="5250"/>
                  <a:pt x="142426" y="11432"/>
                  <a:pt x="149029" y="13204"/>
                </a:cubicBezTo>
                <a:cubicBezTo>
                  <a:pt x="155632" y="14976"/>
                  <a:pt x="164901" y="13659"/>
                  <a:pt x="173314" y="13750"/>
                </a:cubicBezTo>
                <a:cubicBezTo>
                  <a:pt x="181727" y="13841"/>
                  <a:pt x="189640" y="13841"/>
                  <a:pt x="199509" y="13750"/>
                </a:cubicBezTo>
                <a:cubicBezTo>
                  <a:pt x="209378" y="13659"/>
                  <a:pt x="217200" y="13295"/>
                  <a:pt x="232526" y="13204"/>
                </a:cubicBezTo>
                <a:cubicBezTo>
                  <a:pt x="247852" y="13113"/>
                  <a:pt x="259404" y="13204"/>
                  <a:pt x="291465" y="13204"/>
                </a:cubicBezTo>
                <a:cubicBezTo>
                  <a:pt x="323527" y="13204"/>
                  <a:pt x="401023" y="14259"/>
                  <a:pt x="424895" y="13204"/>
                </a:cubicBezTo>
                <a:cubicBezTo>
                  <a:pt x="448768" y="12149"/>
                  <a:pt x="433130" y="6931"/>
                  <a:pt x="434700" y="6873"/>
                </a:cubicBezTo>
                <a:cubicBezTo>
                  <a:pt x="436270" y="6816"/>
                  <a:pt x="434636" y="9305"/>
                  <a:pt x="434314" y="12859"/>
                </a:cubicBezTo>
                <a:cubicBezTo>
                  <a:pt x="433992" y="16413"/>
                  <a:pt x="437815" y="25412"/>
                  <a:pt x="432769" y="28199"/>
                </a:cubicBezTo>
                <a:cubicBezTo>
                  <a:pt x="427723" y="30986"/>
                  <a:pt x="415680" y="29491"/>
                  <a:pt x="404040" y="29581"/>
                </a:cubicBezTo>
                <a:cubicBezTo>
                  <a:pt x="392401" y="29672"/>
                  <a:pt x="386912" y="28882"/>
                  <a:pt x="362932" y="28742"/>
                </a:cubicBezTo>
                <a:cubicBezTo>
                  <a:pt x="338952" y="28602"/>
                  <a:pt x="299408" y="28462"/>
                  <a:pt x="260162" y="28742"/>
                </a:cubicBezTo>
                <a:cubicBezTo>
                  <a:pt x="220916" y="29022"/>
                  <a:pt x="168042" y="30280"/>
                  <a:pt x="127455" y="30420"/>
                </a:cubicBezTo>
                <a:cubicBezTo>
                  <a:pt x="86868" y="30560"/>
                  <a:pt x="35929" y="29931"/>
                  <a:pt x="16641" y="29581"/>
                </a:cubicBezTo>
                <a:cubicBezTo>
                  <a:pt x="-2647" y="29232"/>
                  <a:pt x="12472" y="30001"/>
                  <a:pt x="11727" y="28323"/>
                </a:cubicBezTo>
                <a:cubicBezTo>
                  <a:pt x="10982" y="26645"/>
                  <a:pt x="11919" y="22651"/>
                  <a:pt x="12173" y="19512"/>
                </a:cubicBezTo>
                <a:cubicBezTo>
                  <a:pt x="12427" y="16373"/>
                  <a:pt x="14494" y="12521"/>
                  <a:pt x="13249" y="9488"/>
                </a:cubicBezTo>
                <a:cubicBezTo>
                  <a:pt x="12004" y="6455"/>
                  <a:pt x="-9193" y="2878"/>
                  <a:pt x="4705" y="131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22" name="Google Shape;1822;p36"/>
          <p:cNvSpPr/>
          <p:nvPr/>
        </p:nvSpPr>
        <p:spPr>
          <a:xfrm>
            <a:off x="-1391600" y="4642483"/>
            <a:ext cx="11344350" cy="350950"/>
          </a:xfrm>
          <a:custGeom>
            <a:avLst/>
            <a:gdLst/>
            <a:ahLst/>
            <a:cxnLst/>
            <a:rect l="l" t="t" r="r" b="b"/>
            <a:pathLst>
              <a:path w="453774" h="14038" extrusionOk="0">
                <a:moveTo>
                  <a:pt x="0" y="395"/>
                </a:moveTo>
                <a:cubicBezTo>
                  <a:pt x="13416" y="350"/>
                  <a:pt x="61122" y="122"/>
                  <a:pt x="80495" y="122"/>
                </a:cubicBezTo>
                <a:cubicBezTo>
                  <a:pt x="99868" y="122"/>
                  <a:pt x="108463" y="-287"/>
                  <a:pt x="116240" y="395"/>
                </a:cubicBezTo>
                <a:cubicBezTo>
                  <a:pt x="124017" y="1077"/>
                  <a:pt x="123517" y="2214"/>
                  <a:pt x="127155" y="4215"/>
                </a:cubicBezTo>
                <a:cubicBezTo>
                  <a:pt x="130793" y="6216"/>
                  <a:pt x="132112" y="10855"/>
                  <a:pt x="138069" y="12401"/>
                </a:cubicBezTo>
                <a:cubicBezTo>
                  <a:pt x="144027" y="13947"/>
                  <a:pt x="153213" y="13310"/>
                  <a:pt x="162900" y="13492"/>
                </a:cubicBezTo>
                <a:cubicBezTo>
                  <a:pt x="172587" y="13674"/>
                  <a:pt x="166310" y="13401"/>
                  <a:pt x="196189" y="13492"/>
                </a:cubicBezTo>
                <a:cubicBezTo>
                  <a:pt x="226068" y="13583"/>
                  <a:pt x="299241" y="14038"/>
                  <a:pt x="342172" y="14038"/>
                </a:cubicBezTo>
                <a:cubicBezTo>
                  <a:pt x="385103" y="14038"/>
                  <a:pt x="435174" y="13583"/>
                  <a:pt x="453774" y="1349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3" name="Google Shape;1823;p36"/>
          <p:cNvSpPr/>
          <p:nvPr/>
        </p:nvSpPr>
        <p:spPr>
          <a:xfrm>
            <a:off x="-1426870" y="4692558"/>
            <a:ext cx="11344350" cy="350950"/>
          </a:xfrm>
          <a:custGeom>
            <a:avLst/>
            <a:gdLst/>
            <a:ahLst/>
            <a:cxnLst/>
            <a:rect l="l" t="t" r="r" b="b"/>
            <a:pathLst>
              <a:path w="453774" h="14038" extrusionOk="0">
                <a:moveTo>
                  <a:pt x="0" y="395"/>
                </a:moveTo>
                <a:cubicBezTo>
                  <a:pt x="13416" y="350"/>
                  <a:pt x="61122" y="122"/>
                  <a:pt x="80495" y="122"/>
                </a:cubicBezTo>
                <a:cubicBezTo>
                  <a:pt x="99868" y="122"/>
                  <a:pt x="108463" y="-287"/>
                  <a:pt x="116240" y="395"/>
                </a:cubicBezTo>
                <a:cubicBezTo>
                  <a:pt x="124017" y="1077"/>
                  <a:pt x="123517" y="2214"/>
                  <a:pt x="127155" y="4215"/>
                </a:cubicBezTo>
                <a:cubicBezTo>
                  <a:pt x="130793" y="6216"/>
                  <a:pt x="132112" y="10855"/>
                  <a:pt x="138069" y="12401"/>
                </a:cubicBezTo>
                <a:cubicBezTo>
                  <a:pt x="144027" y="13947"/>
                  <a:pt x="153213" y="13310"/>
                  <a:pt x="162900" y="13492"/>
                </a:cubicBezTo>
                <a:cubicBezTo>
                  <a:pt x="172587" y="13674"/>
                  <a:pt x="166310" y="13401"/>
                  <a:pt x="196189" y="13492"/>
                </a:cubicBezTo>
                <a:cubicBezTo>
                  <a:pt x="226068" y="13583"/>
                  <a:pt x="299241" y="14038"/>
                  <a:pt x="342172" y="14038"/>
                </a:cubicBezTo>
                <a:cubicBezTo>
                  <a:pt x="385103" y="14038"/>
                  <a:pt x="435174" y="13583"/>
                  <a:pt x="453774" y="1349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5" name="Google Shape;1825;p36"/>
          <p:cNvSpPr/>
          <p:nvPr/>
        </p:nvSpPr>
        <p:spPr>
          <a:xfrm>
            <a:off x="8547975" y="645550"/>
            <a:ext cx="426900" cy="4269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0414DF-AFCA-F078-FAB0-F8A20085F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1100"/>
            <a:ext cx="1803067" cy="616717"/>
          </a:xfrm>
        </p:spPr>
        <p:txBody>
          <a:bodyPr/>
          <a:lstStyle/>
          <a:p>
            <a:r>
              <a:rPr lang="en-US" dirty="0"/>
              <a:t>TOPIC: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DF89D37F-CAC9-9760-480F-1288AF43B162}"/>
              </a:ext>
            </a:extLst>
          </p:cNvPr>
          <p:cNvSpPr txBox="1">
            <a:spLocks/>
          </p:cNvSpPr>
          <p:nvPr/>
        </p:nvSpPr>
        <p:spPr>
          <a:xfrm>
            <a:off x="1505033" y="328501"/>
            <a:ext cx="5003092" cy="874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Zen Dots"/>
              <a:buNone/>
              <a:defRPr sz="2800" b="1" i="1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algn="ctr"/>
            <a:r>
              <a:rPr lang="en-US" sz="2800" dirty="0">
                <a:solidFill>
                  <a:schemeClr val="bg2"/>
                </a:solidFill>
                <a:latin typeface="Congenial SemiBold" panose="020F0502020204030204" pitchFamily="2" charset="0"/>
              </a:rPr>
              <a:t>Demonstration of sorting </a:t>
            </a:r>
          </a:p>
          <a:p>
            <a:pPr algn="ctr"/>
            <a:r>
              <a:rPr lang="en-US" sz="2800" dirty="0">
                <a:solidFill>
                  <a:schemeClr val="bg2"/>
                </a:solidFill>
                <a:latin typeface="Congenial SemiBold" panose="020F0502020204030204" pitchFamily="2" charset="0"/>
              </a:rPr>
              <a:t>algorithms on an array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09E8635C-2626-18A4-9985-301090DE9669}"/>
              </a:ext>
            </a:extLst>
          </p:cNvPr>
          <p:cNvSpPr txBox="1"/>
          <p:nvPr/>
        </p:nvSpPr>
        <p:spPr>
          <a:xfrm>
            <a:off x="890388" y="1521967"/>
            <a:ext cx="6709833" cy="4340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90"/>
              </a:lnSpc>
            </a:pPr>
            <a:r>
              <a:rPr lang="en-US" b="1" u="sng" dirty="0">
                <a:solidFill>
                  <a:schemeClr val="bg2"/>
                </a:solidFill>
                <a:latin typeface="Congenial Light" panose="020F0502020204030204" pitchFamily="2" charset="0"/>
              </a:rPr>
              <a:t>PROBLEM</a:t>
            </a:r>
            <a:r>
              <a:rPr lang="en-US" b="1" dirty="0">
                <a:solidFill>
                  <a:schemeClr val="bg2"/>
                </a:solidFill>
                <a:latin typeface="Congenial Light" panose="020F0502020204030204" pitchFamily="2" charset="0"/>
              </a:rPr>
              <a:t>:</a:t>
            </a:r>
            <a:r>
              <a:rPr lang="en-US" dirty="0">
                <a:solidFill>
                  <a:schemeClr val="bg2"/>
                </a:solidFill>
                <a:latin typeface="Congenial Light" panose="020F0502020204030204" pitchFamily="2" charset="0"/>
              </a:rPr>
              <a:t> Explain three sorting algorithms: Merge sort, Counting sort, Radix sort.</a:t>
            </a:r>
          </a:p>
          <a:p>
            <a:pPr>
              <a:lnSpc>
                <a:spcPts val="3690"/>
              </a:lnSpc>
            </a:pPr>
            <a:r>
              <a:rPr lang="en-US" b="1" u="sng" dirty="0">
                <a:solidFill>
                  <a:schemeClr val="bg2"/>
                </a:solidFill>
                <a:latin typeface="Congenial Light" panose="020F0502020204030204" pitchFamily="2" charset="0"/>
              </a:rPr>
              <a:t>REQUEST</a:t>
            </a:r>
            <a:r>
              <a:rPr lang="en-US" b="1" dirty="0">
                <a:solidFill>
                  <a:schemeClr val="bg2"/>
                </a:solidFill>
                <a:latin typeface="Congenial Light" panose="020F0502020204030204" pitchFamily="2" charset="0"/>
              </a:rPr>
              <a:t>:</a:t>
            </a:r>
            <a:r>
              <a:rPr lang="en-US" dirty="0">
                <a:solidFill>
                  <a:schemeClr val="bg2"/>
                </a:solidFill>
                <a:latin typeface="Congenial Light" panose="020F0502020204030204" pitchFamily="2" charset="0"/>
              </a:rPr>
              <a:t> </a:t>
            </a:r>
          </a:p>
          <a:p>
            <a:pPr>
              <a:lnSpc>
                <a:spcPts val="3690"/>
              </a:lnSpc>
            </a:pPr>
            <a:r>
              <a:rPr lang="en-US" dirty="0">
                <a:solidFill>
                  <a:schemeClr val="bg2"/>
                </a:solidFill>
                <a:latin typeface="Congenial Light" panose="020F0502020204030204" pitchFamily="2" charset="0"/>
              </a:rPr>
              <a:t>- Visualize sorting algorithms on an array, making them become more intuitive. </a:t>
            </a:r>
          </a:p>
          <a:p>
            <a:pPr>
              <a:lnSpc>
                <a:spcPts val="3690"/>
              </a:lnSpc>
            </a:pPr>
            <a:r>
              <a:rPr lang="en-US" dirty="0">
                <a:solidFill>
                  <a:schemeClr val="bg2"/>
                </a:solidFill>
                <a:latin typeface="Congenial Light" panose="020F0502020204030204" pitchFamily="2" charset="0"/>
              </a:rPr>
              <a:t>- MUST use a pure array for this project. If  using any Java implementations, must design  wrapper to show  OOP design in the project.</a:t>
            </a:r>
            <a:br>
              <a:rPr lang="en-US" dirty="0">
                <a:solidFill>
                  <a:schemeClr val="bg2"/>
                </a:solidFill>
                <a:latin typeface="Congenial Light" panose="020F0502020204030204" pitchFamily="2" charset="0"/>
              </a:rPr>
            </a:br>
            <a:endParaRPr lang="en-US" dirty="0">
              <a:solidFill>
                <a:schemeClr val="bg2"/>
              </a:solidFill>
              <a:latin typeface="Congenial Light" panose="020F0502020204030204" pitchFamily="2" charset="0"/>
            </a:endParaRPr>
          </a:p>
          <a:p>
            <a:pPr>
              <a:lnSpc>
                <a:spcPts val="3690"/>
              </a:lnSpc>
            </a:pPr>
            <a:endParaRPr lang="en-US" dirty="0">
              <a:solidFill>
                <a:schemeClr val="bg2"/>
              </a:solidFill>
              <a:latin typeface="Congenial Light" panose="020F0502020204030204" pitchFamily="2" charset="0"/>
            </a:endParaRPr>
          </a:p>
          <a:p>
            <a:pPr>
              <a:lnSpc>
                <a:spcPts val="3690"/>
              </a:lnSpc>
            </a:pPr>
            <a:endParaRPr lang="en-US" dirty="0">
              <a:solidFill>
                <a:schemeClr val="bg2"/>
              </a:solidFill>
              <a:latin typeface="Congenial Light" panose="020F0502020204030204" pitchFamily="2" charset="0"/>
            </a:endParaRPr>
          </a:p>
          <a:p>
            <a:pPr>
              <a:lnSpc>
                <a:spcPts val="5090"/>
              </a:lnSpc>
            </a:pPr>
            <a:endParaRPr lang="en-US" dirty="0">
              <a:solidFill>
                <a:schemeClr val="bg2"/>
              </a:solidFill>
              <a:latin typeface="Congenial Light" panose="020F0502020204030204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">
            <a:extLst>
              <a:ext uri="{FF2B5EF4-FFF2-40B4-BE49-F238E27FC236}">
                <a16:creationId xmlns:a16="http://schemas.microsoft.com/office/drawing/2014/main" id="{B9E3655A-93E0-8831-7F0E-0E6197B59CBA}"/>
              </a:ext>
            </a:extLst>
          </p:cNvPr>
          <p:cNvSpPr txBox="1"/>
          <p:nvPr/>
        </p:nvSpPr>
        <p:spPr>
          <a:xfrm>
            <a:off x="228601" y="1263645"/>
            <a:ext cx="4936066" cy="32047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  <a:latin typeface="Congenial Light" panose="02000503040000020004" pitchFamily="2" charset="0"/>
              </a:rPr>
              <a:t>- </a:t>
            </a:r>
            <a:r>
              <a:rPr lang="en-US" b="1" u="sng" dirty="0">
                <a:solidFill>
                  <a:schemeClr val="bg2"/>
                </a:solidFill>
                <a:latin typeface="Congenial Light" panose="02000503040000020004" pitchFamily="2" charset="0"/>
              </a:rPr>
              <a:t>Choose sort algorithm</a:t>
            </a:r>
            <a:r>
              <a:rPr lang="en-US" dirty="0">
                <a:solidFill>
                  <a:schemeClr val="bg2"/>
                </a:solidFill>
                <a:latin typeface="Congenial Light" panose="02000503040000020004" pitchFamily="2" charset="0"/>
              </a:rPr>
              <a:t>: Allow the user to choose an algorithm to sort with an array.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  <a:latin typeface="Congenial Light" panose="02000503040000020004" pitchFamily="2" charset="0"/>
              </a:rPr>
              <a:t>- </a:t>
            </a:r>
            <a:r>
              <a:rPr lang="en-US" b="1" u="sng" dirty="0">
                <a:solidFill>
                  <a:schemeClr val="bg2"/>
                </a:solidFill>
                <a:latin typeface="Congenial Light" panose="02000503040000020004" pitchFamily="2" charset="0"/>
              </a:rPr>
              <a:t>Generate data </a:t>
            </a:r>
            <a:r>
              <a:rPr lang="en-US" dirty="0">
                <a:solidFill>
                  <a:schemeClr val="bg2"/>
                </a:solidFill>
                <a:latin typeface="Congenial Light" panose="02000503040000020004" pitchFamily="2" charset="0"/>
              </a:rPr>
              <a:t>: Allow the user to create a random array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  <a:latin typeface="Congenial Light" panose="02000503040000020004" pitchFamily="2" charset="0"/>
              </a:rPr>
              <a:t>- </a:t>
            </a:r>
            <a:r>
              <a:rPr lang="en-US" b="1" u="sng" dirty="0">
                <a:solidFill>
                  <a:schemeClr val="bg2"/>
                </a:solidFill>
                <a:latin typeface="Congenial Light" panose="02000503040000020004" pitchFamily="2" charset="0"/>
              </a:rPr>
              <a:t>Sorting visualization</a:t>
            </a:r>
            <a:r>
              <a:rPr lang="en-US" dirty="0">
                <a:solidFill>
                  <a:schemeClr val="bg2"/>
                </a:solidFill>
                <a:latin typeface="Congenial Light" panose="02000503040000020004" pitchFamily="2" charset="0"/>
              </a:rPr>
              <a:t>: GUI, run the designated algorithm, run/reset the visualization, see the steps in the sorting process,...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  <a:latin typeface="Congenial Light" panose="02000503040000020004" pitchFamily="2" charset="0"/>
              </a:rPr>
              <a:t> - </a:t>
            </a:r>
            <a:r>
              <a:rPr lang="en-US" b="1" u="sng" dirty="0">
                <a:solidFill>
                  <a:schemeClr val="bg2"/>
                </a:solidFill>
                <a:latin typeface="Congenial Light" panose="02000503040000020004" pitchFamily="2" charset="0"/>
              </a:rPr>
              <a:t>Get help</a:t>
            </a:r>
            <a:r>
              <a:rPr lang="en-US" dirty="0">
                <a:solidFill>
                  <a:schemeClr val="bg2"/>
                </a:solidFill>
                <a:latin typeface="Congenial Light" panose="02000503040000020004" pitchFamily="2" charset="0"/>
              </a:rPr>
              <a:t>: Show the user manual and application restriction to the user under.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  <a:latin typeface="Congenial Light" panose="02000503040000020004" pitchFamily="2" charset="0"/>
              </a:rPr>
              <a:t>- </a:t>
            </a:r>
            <a:r>
              <a:rPr lang="en-US" b="1" u="sng" dirty="0">
                <a:solidFill>
                  <a:schemeClr val="bg2"/>
                </a:solidFill>
                <a:latin typeface="Congenial Light" panose="02000503040000020004" pitchFamily="2" charset="0"/>
              </a:rPr>
              <a:t>Quit</a:t>
            </a:r>
            <a:r>
              <a:rPr lang="en-US" dirty="0">
                <a:solidFill>
                  <a:schemeClr val="bg2"/>
                </a:solidFill>
                <a:latin typeface="Congenial Light" panose="02000503040000020004" pitchFamily="2" charset="0"/>
              </a:rPr>
              <a:t>: Backward to the main menu where to choose sorting algorithms.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9FA1EF83-7C3A-6AB9-155F-E24D5076FA64}"/>
              </a:ext>
            </a:extLst>
          </p:cNvPr>
          <p:cNvSpPr txBox="1"/>
          <p:nvPr/>
        </p:nvSpPr>
        <p:spPr>
          <a:xfrm>
            <a:off x="-9305" y="-246660"/>
            <a:ext cx="5173972" cy="1084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50"/>
              </a:lnSpc>
            </a:pPr>
            <a:r>
              <a:rPr lang="en-US" sz="3200" u="sng" dirty="0">
                <a:solidFill>
                  <a:schemeClr val="bg2"/>
                </a:solidFill>
                <a:latin typeface="Congenial Black" panose="02000503040000020004" pitchFamily="2" charset="0"/>
              </a:rPr>
              <a:t>Use case diagram</a:t>
            </a:r>
          </a:p>
        </p:txBody>
      </p:sp>
      <p:pic>
        <p:nvPicPr>
          <p:cNvPr id="7" name="Picture 6" descr="A diagram of a person&#10;&#10;Description automatically generated">
            <a:extLst>
              <a:ext uri="{FF2B5EF4-FFF2-40B4-BE49-F238E27FC236}">
                <a16:creationId xmlns:a16="http://schemas.microsoft.com/office/drawing/2014/main" id="{0A9814A9-FCCF-9700-BBCA-C0BF79F9C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937" y="654359"/>
            <a:ext cx="3454400" cy="41001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7" name="Google Shape;1857;p38"/>
          <p:cNvPicPr preferRelativeResize="0"/>
          <p:nvPr/>
        </p:nvPicPr>
        <p:blipFill rotWithShape="1">
          <a:blip r:embed="rId3">
            <a:alphaModFix/>
          </a:blip>
          <a:srcRect l="12492" t="18400" r="12342" b="12005"/>
          <a:stretch/>
        </p:blipFill>
        <p:spPr>
          <a:xfrm>
            <a:off x="-481831" y="2929499"/>
            <a:ext cx="1201834" cy="111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64" name="Google Shape;1864;p38"/>
          <p:cNvSpPr/>
          <p:nvPr/>
        </p:nvSpPr>
        <p:spPr>
          <a:xfrm>
            <a:off x="197045" y="284038"/>
            <a:ext cx="426900" cy="4269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66" name="Google Shape;1866;p38"/>
          <p:cNvPicPr preferRelativeResize="0"/>
          <p:nvPr/>
        </p:nvPicPr>
        <p:blipFill rotWithShape="1">
          <a:blip r:embed="rId4">
            <a:alphaModFix/>
          </a:blip>
          <a:srcRect t="6061" b="8687"/>
          <a:stretch/>
        </p:blipFill>
        <p:spPr>
          <a:xfrm rot="5728707">
            <a:off x="8175783" y="547431"/>
            <a:ext cx="1339308" cy="1206956"/>
          </a:xfrm>
          <a:prstGeom prst="rect">
            <a:avLst/>
          </a:prstGeom>
          <a:noFill/>
          <a:ln>
            <a:noFill/>
          </a:ln>
          <a:effectLst>
            <a:outerShdw blurRad="142875" dist="76200" dir="5400000" algn="bl" rotWithShape="0">
              <a:srgbClr val="0E6790">
                <a:alpha val="82000"/>
              </a:srgb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0BE00B0-F116-9C85-8841-A3E8F141B03F}"/>
              </a:ext>
            </a:extLst>
          </p:cNvPr>
          <p:cNvSpPr txBox="1"/>
          <p:nvPr/>
        </p:nvSpPr>
        <p:spPr>
          <a:xfrm>
            <a:off x="-67734" y="-299202"/>
            <a:ext cx="5884332" cy="1052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8698"/>
              </a:lnSpc>
            </a:pPr>
            <a:r>
              <a:rPr lang="en-US" sz="3200" b="1" u="sng" dirty="0">
                <a:solidFill>
                  <a:schemeClr val="bg2"/>
                </a:solidFill>
                <a:latin typeface="Congenial Black" panose="02000503040000020004" pitchFamily="2" charset="0"/>
              </a:rPr>
              <a:t>General class diagram</a:t>
            </a:r>
          </a:p>
        </p:txBody>
      </p:sp>
      <p:pic>
        <p:nvPicPr>
          <p:cNvPr id="3" name="Hình ảnh 2" descr="Ảnh có chứa biểu đồ, văn bản, Kế hoạch, Hình chữ nhật&#10;&#10;Mô tả được tạo tự động">
            <a:extLst>
              <a:ext uri="{FF2B5EF4-FFF2-40B4-BE49-F238E27FC236}">
                <a16:creationId xmlns:a16="http://schemas.microsoft.com/office/drawing/2014/main" id="{00972A67-CABB-8517-1FB8-8B73CAEBA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803" y="753009"/>
            <a:ext cx="6982097" cy="39157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28B88AA-3A0B-8F59-6E65-E0C05EC62DC3}"/>
              </a:ext>
            </a:extLst>
          </p:cNvPr>
          <p:cNvSpPr txBox="1"/>
          <p:nvPr/>
        </p:nvSpPr>
        <p:spPr>
          <a:xfrm>
            <a:off x="6411713" y="2371694"/>
            <a:ext cx="58843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bg2"/>
                </a:solidFill>
                <a:latin typeface="Congenial Black" panose="02000503040000020004" pitchFamily="2" charset="0"/>
              </a:rPr>
              <a:t>Pakage</a:t>
            </a:r>
            <a:r>
              <a:rPr lang="en-US" sz="2000" dirty="0">
                <a:solidFill>
                  <a:schemeClr val="bg2"/>
                </a:solidFill>
                <a:latin typeface="Congenial Black" panose="02000503040000020004" pitchFamily="2" charset="0"/>
              </a:rPr>
              <a:t> sorting</a:t>
            </a:r>
          </a:p>
        </p:txBody>
      </p:sp>
      <p:pic>
        <p:nvPicPr>
          <p:cNvPr id="4" name="Hình ảnh 3" descr="Ảnh có chứa văn bản, ảnh chụp màn hình, hàng, Hình chữ nhật&#10;&#10;Mô tả được tạo tự động">
            <a:extLst>
              <a:ext uri="{FF2B5EF4-FFF2-40B4-BE49-F238E27FC236}">
                <a16:creationId xmlns:a16="http://schemas.microsoft.com/office/drawing/2014/main" id="{EC74C9F5-101B-EA53-E458-5BB73905C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43" y="980028"/>
            <a:ext cx="6013170" cy="318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57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3" name="Google Shape;18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7975" y="4087625"/>
            <a:ext cx="552900" cy="5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4" name="Google Shape;187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48650" y="216625"/>
            <a:ext cx="1556101" cy="155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39"/>
          <p:cNvPicPr preferRelativeResize="0"/>
          <p:nvPr/>
        </p:nvPicPr>
        <p:blipFill rotWithShape="1">
          <a:blip r:embed="rId4">
            <a:alphaModFix/>
          </a:blip>
          <a:srcRect l="12492" t="18400" r="12342" b="12005"/>
          <a:stretch/>
        </p:blipFill>
        <p:spPr>
          <a:xfrm>
            <a:off x="681025" y="3233299"/>
            <a:ext cx="1004049" cy="9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BF03DCC-EB76-CE49-31E8-BCC7D6A325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3575" y="692311"/>
            <a:ext cx="5298197" cy="40467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496501-27E5-D094-F09B-174964D368C1}"/>
              </a:ext>
            </a:extLst>
          </p:cNvPr>
          <p:cNvSpPr txBox="1"/>
          <p:nvPr/>
        </p:nvSpPr>
        <p:spPr>
          <a:xfrm>
            <a:off x="2032887" y="292201"/>
            <a:ext cx="62014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bg2"/>
                </a:solidFill>
                <a:latin typeface="Congenial Black" panose="02000503040000020004" pitchFamily="2" charset="0"/>
              </a:rPr>
              <a:t>Pakage</a:t>
            </a:r>
            <a:r>
              <a:rPr lang="en-US" sz="2000" dirty="0">
                <a:solidFill>
                  <a:schemeClr val="bg2"/>
                </a:solidFill>
                <a:latin typeface="Congenial Black" panose="02000503040000020004" pitchFamily="2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ongenial Black" panose="02000503040000020004" pitchFamily="2" charset="0"/>
              </a:rPr>
              <a:t>mainMenuApplication</a:t>
            </a:r>
            <a:endParaRPr lang="en-US" sz="2000" dirty="0">
              <a:solidFill>
                <a:schemeClr val="bg2"/>
              </a:solidFill>
              <a:latin typeface="Congenial Black" panose="020005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967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3" name="Google Shape;18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7975" y="4087625"/>
            <a:ext cx="552900" cy="5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4" name="Google Shape;187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48650" y="216625"/>
            <a:ext cx="1556101" cy="155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39"/>
          <p:cNvPicPr preferRelativeResize="0"/>
          <p:nvPr/>
        </p:nvPicPr>
        <p:blipFill rotWithShape="1">
          <a:blip r:embed="rId4">
            <a:alphaModFix/>
          </a:blip>
          <a:srcRect l="12492" t="18400" r="12342" b="12005"/>
          <a:stretch/>
        </p:blipFill>
        <p:spPr>
          <a:xfrm>
            <a:off x="681025" y="3233299"/>
            <a:ext cx="1004049" cy="9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99E1EE0-50DC-F518-CE62-84B9C0AA8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8303" y="293530"/>
            <a:ext cx="3965297" cy="45564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F51385-19B1-D891-26DB-97318D6224CB}"/>
              </a:ext>
            </a:extLst>
          </p:cNvPr>
          <p:cNvSpPr txBox="1"/>
          <p:nvPr/>
        </p:nvSpPr>
        <p:spPr>
          <a:xfrm>
            <a:off x="6010207" y="866345"/>
            <a:ext cx="58843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  <a:latin typeface="Congenial Black" panose="02000503040000020004" pitchFamily="2" charset="0"/>
              </a:rPr>
              <a:t>Class </a:t>
            </a:r>
            <a:r>
              <a:rPr lang="en-US" sz="2000" dirty="0" err="1">
                <a:solidFill>
                  <a:schemeClr val="bg2"/>
                </a:solidFill>
                <a:latin typeface="Congenial Black" panose="02000503040000020004" pitchFamily="2" charset="0"/>
              </a:rPr>
              <a:t>MainFrame</a:t>
            </a:r>
            <a:endParaRPr lang="en-US" sz="2000" dirty="0">
              <a:solidFill>
                <a:schemeClr val="bg2"/>
              </a:solidFill>
              <a:latin typeface="Congenial Black" panose="020005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691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25ACEC9-0B2A-CAAE-A0EB-14987FE3F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53" y="246501"/>
            <a:ext cx="3588642" cy="3327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EB4F6A-F23C-9FC8-45A2-D8977A365C92}"/>
              </a:ext>
            </a:extLst>
          </p:cNvPr>
          <p:cNvSpPr txBox="1"/>
          <p:nvPr/>
        </p:nvSpPr>
        <p:spPr>
          <a:xfrm>
            <a:off x="1096433" y="3651879"/>
            <a:ext cx="58843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bg2"/>
                </a:solidFill>
                <a:latin typeface="Congenial Black" panose="02000503040000020004" pitchFamily="2" charset="0"/>
              </a:rPr>
              <a:t>Pakage</a:t>
            </a:r>
            <a:r>
              <a:rPr lang="en-US" sz="2000" dirty="0">
                <a:solidFill>
                  <a:schemeClr val="bg2"/>
                </a:solidFill>
                <a:latin typeface="Congenial Black" panose="02000503040000020004" pitchFamily="2" charset="0"/>
              </a:rPr>
              <a:t> bars</a:t>
            </a:r>
          </a:p>
        </p:txBody>
      </p:sp>
      <p:pic>
        <p:nvPicPr>
          <p:cNvPr id="6" name="Picture 5" descr="A diagram of a button&#10;&#10;Description automatically generated">
            <a:extLst>
              <a:ext uri="{FF2B5EF4-FFF2-40B4-BE49-F238E27FC236}">
                <a16:creationId xmlns:a16="http://schemas.microsoft.com/office/drawing/2014/main" id="{3052CCF9-A69D-1D4B-BA18-B6BFDB36B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438" y="1032244"/>
            <a:ext cx="3446597" cy="38572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049442-E1D8-FD49-BD1A-47BC748D7E1D}"/>
              </a:ext>
            </a:extLst>
          </p:cNvPr>
          <p:cNvSpPr txBox="1"/>
          <p:nvPr/>
        </p:nvSpPr>
        <p:spPr>
          <a:xfrm>
            <a:off x="5778500" y="691401"/>
            <a:ext cx="58843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bg2"/>
                </a:solidFill>
                <a:latin typeface="Congenial Black" panose="02000503040000020004" pitchFamily="2" charset="0"/>
              </a:rPr>
              <a:t>Pakage</a:t>
            </a:r>
            <a:r>
              <a:rPr lang="en-US" sz="2000" dirty="0">
                <a:solidFill>
                  <a:schemeClr val="bg2"/>
                </a:solidFill>
                <a:latin typeface="Congenial Black" panose="02000503040000020004" pitchFamily="2" charset="0"/>
              </a:rPr>
              <a:t> button</a:t>
            </a:r>
          </a:p>
        </p:txBody>
      </p:sp>
    </p:spTree>
    <p:extLst>
      <p:ext uri="{BB962C8B-B14F-4D97-AF65-F5344CB8AC3E}">
        <p14:creationId xmlns:p14="http://schemas.microsoft.com/office/powerpoint/2010/main" val="556605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3" name="Google Shape;18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7975" y="4087625"/>
            <a:ext cx="552900" cy="5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6C974B6-FD5C-3FFC-450D-977468D06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73" y="206393"/>
            <a:ext cx="3928131" cy="36120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4E1633-A73E-AD42-9CB9-B1563D060CBC}"/>
              </a:ext>
            </a:extLst>
          </p:cNvPr>
          <p:cNvSpPr txBox="1"/>
          <p:nvPr/>
        </p:nvSpPr>
        <p:spPr>
          <a:xfrm>
            <a:off x="991012" y="3963965"/>
            <a:ext cx="58843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bg2"/>
                </a:solidFill>
                <a:latin typeface="Congenial Black" panose="02000503040000020004" pitchFamily="2" charset="0"/>
              </a:rPr>
              <a:t>Pakage</a:t>
            </a:r>
            <a:r>
              <a:rPr lang="en-US" sz="2000" dirty="0">
                <a:solidFill>
                  <a:schemeClr val="bg2"/>
                </a:solidFill>
                <a:latin typeface="Congenial Black" panose="02000503040000020004" pitchFamily="2" charset="0"/>
              </a:rPr>
              <a:t> canvas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10A821E-483E-D021-FE40-E398EDBB4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8267" y="595978"/>
            <a:ext cx="4274220" cy="32646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79AB9-9FFB-162C-D901-09A8106845C8}"/>
              </a:ext>
            </a:extLst>
          </p:cNvPr>
          <p:cNvSpPr txBox="1"/>
          <p:nvPr/>
        </p:nvSpPr>
        <p:spPr>
          <a:xfrm>
            <a:off x="5563475" y="3963965"/>
            <a:ext cx="29845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bg2"/>
                </a:solidFill>
                <a:latin typeface="Congenial Black" panose="02000503040000020004" pitchFamily="2" charset="0"/>
              </a:rPr>
              <a:t>Pakage</a:t>
            </a:r>
            <a:r>
              <a:rPr lang="en-US" sz="2000" dirty="0">
                <a:solidFill>
                  <a:schemeClr val="bg2"/>
                </a:solidFill>
                <a:latin typeface="Congenial Black" panose="02000503040000020004" pitchFamily="2" charset="0"/>
              </a:rPr>
              <a:t> formatter</a:t>
            </a:r>
          </a:p>
        </p:txBody>
      </p:sp>
    </p:spTree>
    <p:extLst>
      <p:ext uri="{BB962C8B-B14F-4D97-AF65-F5344CB8AC3E}">
        <p14:creationId xmlns:p14="http://schemas.microsoft.com/office/powerpoint/2010/main" val="223031914"/>
      </p:ext>
    </p:extLst>
  </p:cSld>
  <p:clrMapOvr>
    <a:masterClrMapping/>
  </p:clrMapOvr>
</p:sld>
</file>

<file path=ppt/theme/theme1.xml><?xml version="1.0" encoding="utf-8"?>
<a:theme xmlns:a="http://schemas.openxmlformats.org/drawingml/2006/main" name="STEM Elective Subject for Middle School - 6th Grade: Coding, Engineering, and Robotics Design by Slidesgo">
  <a:themeElements>
    <a:clrScheme name="Simple Light">
      <a:dk1>
        <a:srgbClr val="0E6790"/>
      </a:dk1>
      <a:lt1>
        <a:srgbClr val="FFFFFF"/>
      </a:lt1>
      <a:dk2>
        <a:srgbClr val="248DBD"/>
      </a:dk2>
      <a:lt2>
        <a:srgbClr val="41A8B6"/>
      </a:lt2>
      <a:accent1>
        <a:srgbClr val="88D6DF"/>
      </a:accent1>
      <a:accent2>
        <a:srgbClr val="B6E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E679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9124</TotalTime>
  <Words>343</Words>
  <Application>Microsoft Macintosh PowerPoint</Application>
  <PresentationFormat>On-screen Show (16:9)</PresentationFormat>
  <Paragraphs>47</Paragraphs>
  <Slides>13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Congenial Black</vt:lpstr>
      <vt:lpstr>Congenial Light</vt:lpstr>
      <vt:lpstr>Congenial SemiBold</vt:lpstr>
      <vt:lpstr>Zen Dots</vt:lpstr>
      <vt:lpstr>Arial</vt:lpstr>
      <vt:lpstr>Montserrat Semi-Bold</vt:lpstr>
      <vt:lpstr>Arimo</vt:lpstr>
      <vt:lpstr>STEM Elective Subject for Middle School - 6th Grade: Coding, Engineering, and Robotics Design by Slidesgo</vt:lpstr>
      <vt:lpstr>TEAM 19</vt:lpstr>
      <vt:lpstr>TOPIC: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19</dc:title>
  <dc:creator>Rerkull</dc:creator>
  <cp:lastModifiedBy>Le Phuong Nam 20210628</cp:lastModifiedBy>
  <cp:revision>9</cp:revision>
  <dcterms:modified xsi:type="dcterms:W3CDTF">2024-01-14T03:00:55Z</dcterms:modified>
</cp:coreProperties>
</file>